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4" r:id="rId10"/>
    <p:sldId id="256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78" r:id="rId25"/>
    <p:sldId id="279" r:id="rId26"/>
    <p:sldId id="282" r:id="rId27"/>
    <p:sldId id="280" r:id="rId28"/>
    <p:sldId id="281" r:id="rId29"/>
    <p:sldId id="284" r:id="rId30"/>
    <p:sldId id="283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770F1-DF7B-41B8-B7E0-F524F0310C9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2DFC56-6CF2-4152-8CE9-D2BF8A8E05E6}">
      <dgm:prSet phldrT="[Текст]" custT="1"/>
      <dgm:spPr/>
      <dgm:t>
        <a:bodyPr/>
        <a:lstStyle/>
        <a:p>
          <a:r>
            <a:rPr lang="ru-RU" sz="2400" dirty="0" smtClean="0"/>
            <a:t>Русская литература</a:t>
          </a:r>
          <a:endParaRPr lang="ru-RU" sz="2400" dirty="0"/>
        </a:p>
      </dgm:t>
    </dgm:pt>
    <dgm:pt modelId="{7C161322-61B7-4C74-92E4-BF0CEA2CDB2C}" type="parTrans" cxnId="{D71A2903-4B22-4D9B-87DE-864AF7F7A94C}">
      <dgm:prSet/>
      <dgm:spPr/>
      <dgm:t>
        <a:bodyPr/>
        <a:lstStyle/>
        <a:p>
          <a:endParaRPr lang="ru-RU"/>
        </a:p>
      </dgm:t>
    </dgm:pt>
    <dgm:pt modelId="{33592EEB-6EBC-4EBA-9573-D0513236A861}" type="sibTrans" cxnId="{D71A2903-4B22-4D9B-87DE-864AF7F7A94C}">
      <dgm:prSet/>
      <dgm:spPr/>
      <dgm:t>
        <a:bodyPr/>
        <a:lstStyle/>
        <a:p>
          <a:endParaRPr lang="ru-RU"/>
        </a:p>
      </dgm:t>
    </dgm:pt>
    <dgm:pt modelId="{4235B523-B7DA-405D-B4E3-2B55B7B793E9}">
      <dgm:prSet phldrT="[Текст]"/>
      <dgm:spPr/>
      <dgm:t>
        <a:bodyPr/>
        <a:lstStyle/>
        <a:p>
          <a:endParaRPr lang="ru-RU" dirty="0"/>
        </a:p>
      </dgm:t>
    </dgm:pt>
    <dgm:pt modelId="{100BB94B-A0C3-462A-9E24-790CE2BD8408}" type="parTrans" cxnId="{3FBA0DA3-C8C1-49E9-851C-2AC6F09CE1A9}">
      <dgm:prSet/>
      <dgm:spPr/>
      <dgm:t>
        <a:bodyPr/>
        <a:lstStyle/>
        <a:p>
          <a:endParaRPr lang="ru-RU"/>
        </a:p>
      </dgm:t>
    </dgm:pt>
    <dgm:pt modelId="{F2F919DF-101A-45A3-8BAD-023537A68CA7}" type="sibTrans" cxnId="{3FBA0DA3-C8C1-49E9-851C-2AC6F09CE1A9}">
      <dgm:prSet/>
      <dgm:spPr/>
      <dgm:t>
        <a:bodyPr/>
        <a:lstStyle/>
        <a:p>
          <a:endParaRPr lang="ru-RU"/>
        </a:p>
      </dgm:t>
    </dgm:pt>
    <dgm:pt modelId="{F3520618-8B4E-4435-90C2-481A3F003156}">
      <dgm:prSet phldrT="[Текст]"/>
      <dgm:spPr/>
      <dgm:t>
        <a:bodyPr/>
        <a:lstStyle/>
        <a:p>
          <a:endParaRPr lang="ru-RU" dirty="0"/>
        </a:p>
      </dgm:t>
    </dgm:pt>
    <dgm:pt modelId="{05A1DB87-5C30-443F-BFA0-EC1893DB0930}" type="parTrans" cxnId="{C3024136-682E-463B-B19C-017E05800653}">
      <dgm:prSet/>
      <dgm:spPr/>
      <dgm:t>
        <a:bodyPr/>
        <a:lstStyle/>
        <a:p>
          <a:endParaRPr lang="ru-RU"/>
        </a:p>
      </dgm:t>
    </dgm:pt>
    <dgm:pt modelId="{873E92C8-04F8-4B66-BDB3-C3E047685890}" type="sibTrans" cxnId="{C3024136-682E-463B-B19C-017E05800653}">
      <dgm:prSet/>
      <dgm:spPr/>
      <dgm:t>
        <a:bodyPr/>
        <a:lstStyle/>
        <a:p>
          <a:endParaRPr lang="ru-RU"/>
        </a:p>
      </dgm:t>
    </dgm:pt>
    <dgm:pt modelId="{5DAA2EA1-1FC7-4573-A3A4-A2493EBC2DA2}">
      <dgm:prSet phldrT="[Текст]"/>
      <dgm:spPr/>
      <dgm:t>
        <a:bodyPr/>
        <a:lstStyle/>
        <a:p>
          <a:endParaRPr lang="ru-RU" dirty="0"/>
        </a:p>
      </dgm:t>
    </dgm:pt>
    <dgm:pt modelId="{82CD7453-6DA9-4D42-98A3-2A80118D378F}" type="parTrans" cxnId="{E8740712-2621-44E6-A628-AF8DD5C34581}">
      <dgm:prSet/>
      <dgm:spPr/>
      <dgm:t>
        <a:bodyPr/>
        <a:lstStyle/>
        <a:p>
          <a:endParaRPr lang="ru-RU"/>
        </a:p>
      </dgm:t>
    </dgm:pt>
    <dgm:pt modelId="{6D5B7E77-7BFF-479C-A40E-6D8539A24A9B}" type="sibTrans" cxnId="{E8740712-2621-44E6-A628-AF8DD5C34581}">
      <dgm:prSet/>
      <dgm:spPr/>
      <dgm:t>
        <a:bodyPr/>
        <a:lstStyle/>
        <a:p>
          <a:endParaRPr lang="ru-RU"/>
        </a:p>
      </dgm:t>
    </dgm:pt>
    <dgm:pt modelId="{F0027878-F119-4EE3-BEEF-5EF03C44E7D1}">
      <dgm:prSet phldrT="[Текст]"/>
      <dgm:spPr/>
      <dgm:t>
        <a:bodyPr/>
        <a:lstStyle/>
        <a:p>
          <a:endParaRPr lang="ru-RU" dirty="0"/>
        </a:p>
      </dgm:t>
    </dgm:pt>
    <dgm:pt modelId="{9EDFA996-48E3-43A2-9625-1B63AE3223B6}" type="parTrans" cxnId="{459CF8A8-0FF7-428F-90B6-838CB3D7DA74}">
      <dgm:prSet/>
      <dgm:spPr/>
      <dgm:t>
        <a:bodyPr/>
        <a:lstStyle/>
        <a:p>
          <a:endParaRPr lang="ru-RU"/>
        </a:p>
      </dgm:t>
    </dgm:pt>
    <dgm:pt modelId="{1521C33D-65EA-4260-8627-FC23DC550615}" type="sibTrans" cxnId="{459CF8A8-0FF7-428F-90B6-838CB3D7DA74}">
      <dgm:prSet/>
      <dgm:spPr/>
      <dgm:t>
        <a:bodyPr/>
        <a:lstStyle/>
        <a:p>
          <a:endParaRPr lang="ru-RU"/>
        </a:p>
      </dgm:t>
    </dgm:pt>
    <dgm:pt modelId="{5AB5CE02-81E2-43A0-9C9D-7DDC6DCA559A}">
      <dgm:prSet phldrT="[Текст]"/>
      <dgm:spPr/>
      <dgm:t>
        <a:bodyPr/>
        <a:lstStyle/>
        <a:p>
          <a:endParaRPr lang="ru-RU" dirty="0"/>
        </a:p>
      </dgm:t>
    </dgm:pt>
    <dgm:pt modelId="{139E4CC5-977F-4390-B349-5BF3B4A3E14B}" type="parTrans" cxnId="{AC4C7F61-3B79-469B-BE32-A1772E908E1E}">
      <dgm:prSet/>
      <dgm:spPr/>
      <dgm:t>
        <a:bodyPr/>
        <a:lstStyle/>
        <a:p>
          <a:endParaRPr lang="ru-RU"/>
        </a:p>
      </dgm:t>
    </dgm:pt>
    <dgm:pt modelId="{51F5229F-D96A-4156-A833-D79CD55C4BB1}" type="sibTrans" cxnId="{AC4C7F61-3B79-469B-BE32-A1772E908E1E}">
      <dgm:prSet/>
      <dgm:spPr/>
      <dgm:t>
        <a:bodyPr/>
        <a:lstStyle/>
        <a:p>
          <a:endParaRPr lang="ru-RU"/>
        </a:p>
      </dgm:t>
    </dgm:pt>
    <dgm:pt modelId="{BB81CEB2-6410-4024-91FF-950927DF5432}">
      <dgm:prSet phldrT="[Текст]"/>
      <dgm:spPr/>
      <dgm:t>
        <a:bodyPr/>
        <a:lstStyle/>
        <a:p>
          <a:endParaRPr lang="ru-RU" dirty="0"/>
        </a:p>
      </dgm:t>
    </dgm:pt>
    <dgm:pt modelId="{74234503-832C-414D-A1EE-8BD5F2182B23}" type="parTrans" cxnId="{AE3955BD-7A22-4AC2-9B4D-AB057D723562}">
      <dgm:prSet/>
      <dgm:spPr/>
      <dgm:t>
        <a:bodyPr/>
        <a:lstStyle/>
        <a:p>
          <a:endParaRPr lang="ru-RU"/>
        </a:p>
      </dgm:t>
    </dgm:pt>
    <dgm:pt modelId="{CB296158-2D0A-4DFF-B174-85560144149A}" type="sibTrans" cxnId="{AE3955BD-7A22-4AC2-9B4D-AB057D723562}">
      <dgm:prSet/>
      <dgm:spPr/>
      <dgm:t>
        <a:bodyPr/>
        <a:lstStyle/>
        <a:p>
          <a:endParaRPr lang="ru-RU"/>
        </a:p>
      </dgm:t>
    </dgm:pt>
    <dgm:pt modelId="{00CF67DB-2DB4-43D4-B1B7-1F58C7E7E959}" type="pres">
      <dgm:prSet presAssocID="{61C770F1-DF7B-41B8-B7E0-F524F0310C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8F420-B654-448A-9031-BF844C54A6FB}" type="pres">
      <dgm:prSet presAssocID="{5C2DFC56-6CF2-4152-8CE9-D2BF8A8E05E6}" presName="centerShape" presStyleLbl="node0" presStyleIdx="0" presStyleCnt="1" custScaleX="208061" custScaleY="139050"/>
      <dgm:spPr/>
      <dgm:t>
        <a:bodyPr/>
        <a:lstStyle/>
        <a:p>
          <a:endParaRPr lang="ru-RU"/>
        </a:p>
      </dgm:t>
    </dgm:pt>
    <dgm:pt modelId="{0099D761-7932-413B-9402-8F7BB0AF59F2}" type="pres">
      <dgm:prSet presAssocID="{100BB94B-A0C3-462A-9E24-790CE2BD8408}" presName="Name9" presStyleLbl="parChTrans1D2" presStyleIdx="0" presStyleCnt="6"/>
      <dgm:spPr/>
      <dgm:t>
        <a:bodyPr/>
        <a:lstStyle/>
        <a:p>
          <a:endParaRPr lang="ru-RU"/>
        </a:p>
      </dgm:t>
    </dgm:pt>
    <dgm:pt modelId="{46F7B859-A400-4C01-93DA-00BC83BC14C8}" type="pres">
      <dgm:prSet presAssocID="{100BB94B-A0C3-462A-9E24-790CE2BD840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D066CEF-56BB-4E05-996C-1046F95D4D55}" type="pres">
      <dgm:prSet presAssocID="{4235B523-B7DA-405D-B4E3-2B55B7B793E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49DD4-FAB0-4740-B315-4B4D276352C5}" type="pres">
      <dgm:prSet presAssocID="{05A1DB87-5C30-443F-BFA0-EC1893DB0930}" presName="Name9" presStyleLbl="parChTrans1D2" presStyleIdx="1" presStyleCnt="6"/>
      <dgm:spPr/>
      <dgm:t>
        <a:bodyPr/>
        <a:lstStyle/>
        <a:p>
          <a:endParaRPr lang="ru-RU"/>
        </a:p>
      </dgm:t>
    </dgm:pt>
    <dgm:pt modelId="{86F890E2-F43B-4F2D-88E8-73881172CB1D}" type="pres">
      <dgm:prSet presAssocID="{05A1DB87-5C30-443F-BFA0-EC1893DB093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3FD1263-966C-4154-AC8C-36F08631925E}" type="pres">
      <dgm:prSet presAssocID="{F3520618-8B4E-4435-90C2-481A3F003156}" presName="node" presStyleLbl="node1" presStyleIdx="1" presStyleCnt="6" custRadScaleRad="162217" custRadScaleInc="1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55D3A-B376-48BD-A8FF-589237386F9E}" type="pres">
      <dgm:prSet presAssocID="{82CD7453-6DA9-4D42-98A3-2A80118D378F}" presName="Name9" presStyleLbl="parChTrans1D2" presStyleIdx="2" presStyleCnt="6"/>
      <dgm:spPr/>
      <dgm:t>
        <a:bodyPr/>
        <a:lstStyle/>
        <a:p>
          <a:endParaRPr lang="ru-RU"/>
        </a:p>
      </dgm:t>
    </dgm:pt>
    <dgm:pt modelId="{008C83C0-81DF-413E-B37E-3F425AE2171C}" type="pres">
      <dgm:prSet presAssocID="{82CD7453-6DA9-4D42-98A3-2A80118D378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232DED4-154B-4E0A-878A-FC22C9E51600}" type="pres">
      <dgm:prSet presAssocID="{5DAA2EA1-1FC7-4573-A3A4-A2493EBC2DA2}" presName="node" presStyleLbl="node1" presStyleIdx="2" presStyleCnt="6" custRadScaleRad="162470" custRadScaleInc="-15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D2584-BAFC-4236-80E4-A1115126FCB4}" type="pres">
      <dgm:prSet presAssocID="{9EDFA996-48E3-43A2-9625-1B63AE3223B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102665D-572D-4FB6-A70F-092C6EFA998C}" type="pres">
      <dgm:prSet presAssocID="{9EDFA996-48E3-43A2-9625-1B63AE3223B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46BA490-E5BF-4435-8029-A02FB7A63E8F}" type="pres">
      <dgm:prSet presAssocID="{F0027878-F119-4EE3-BEEF-5EF03C44E7D1}" presName="node" presStyleLbl="node1" presStyleIdx="3" presStyleCnt="6" custRadScaleRad="105543" custRadScaleInc="-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073F2-46D3-47A9-8B02-32696307679D}" type="pres">
      <dgm:prSet presAssocID="{74234503-832C-414D-A1EE-8BD5F2182B23}" presName="Name9" presStyleLbl="parChTrans1D2" presStyleIdx="4" presStyleCnt="6"/>
      <dgm:spPr/>
      <dgm:t>
        <a:bodyPr/>
        <a:lstStyle/>
        <a:p>
          <a:endParaRPr lang="ru-RU"/>
        </a:p>
      </dgm:t>
    </dgm:pt>
    <dgm:pt modelId="{81106AD8-4C39-4F4B-B9BA-35D5168BC957}" type="pres">
      <dgm:prSet presAssocID="{74234503-832C-414D-A1EE-8BD5F2182B2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17AFE9D-23BD-48D1-AF8A-25BFB368725D}" type="pres">
      <dgm:prSet presAssocID="{BB81CEB2-6410-4024-91FF-950927DF5432}" presName="node" presStyleLbl="node1" presStyleIdx="4" presStyleCnt="6" custRadScaleRad="158826" custRadScaleInc="24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A7F8D-94A1-4791-8FD6-F16851629FC8}" type="pres">
      <dgm:prSet presAssocID="{139E4CC5-977F-4390-B349-5BF3B4A3E14B}" presName="Name9" presStyleLbl="parChTrans1D2" presStyleIdx="5" presStyleCnt="6"/>
      <dgm:spPr/>
      <dgm:t>
        <a:bodyPr/>
        <a:lstStyle/>
        <a:p>
          <a:endParaRPr lang="ru-RU"/>
        </a:p>
      </dgm:t>
    </dgm:pt>
    <dgm:pt modelId="{FDE05D60-964D-4B11-8DE0-D68610674C25}" type="pres">
      <dgm:prSet presAssocID="{139E4CC5-977F-4390-B349-5BF3B4A3E14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DC5A9EC-B63B-4636-82A1-FDFDF62139D0}" type="pres">
      <dgm:prSet presAssocID="{5AB5CE02-81E2-43A0-9C9D-7DDC6DCA559A}" presName="node" presStyleLbl="node1" presStyleIdx="5" presStyleCnt="6" custRadScaleRad="164769" custRadScaleInc="-9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66804-397F-47EB-A6D9-C3F69BDCB8FF}" type="presOf" srcId="{74234503-832C-414D-A1EE-8BD5F2182B23}" destId="{0F3073F2-46D3-47A9-8B02-32696307679D}" srcOrd="0" destOrd="0" presId="urn:microsoft.com/office/officeart/2005/8/layout/radial1"/>
    <dgm:cxn modelId="{C946AC3E-1AAD-4122-B43C-FD1E054C3285}" type="presOf" srcId="{9EDFA996-48E3-43A2-9625-1B63AE3223B6}" destId="{8102665D-572D-4FB6-A70F-092C6EFA998C}" srcOrd="1" destOrd="0" presId="urn:microsoft.com/office/officeart/2005/8/layout/radial1"/>
    <dgm:cxn modelId="{C3024136-682E-463B-B19C-017E05800653}" srcId="{5C2DFC56-6CF2-4152-8CE9-D2BF8A8E05E6}" destId="{F3520618-8B4E-4435-90C2-481A3F003156}" srcOrd="1" destOrd="0" parTransId="{05A1DB87-5C30-443F-BFA0-EC1893DB0930}" sibTransId="{873E92C8-04F8-4B66-BDB3-C3E047685890}"/>
    <dgm:cxn modelId="{EF47A1CE-1605-4786-AABA-DAB9CD671C89}" type="presOf" srcId="{82CD7453-6DA9-4D42-98A3-2A80118D378F}" destId="{83C55D3A-B376-48BD-A8FF-589237386F9E}" srcOrd="0" destOrd="0" presId="urn:microsoft.com/office/officeart/2005/8/layout/radial1"/>
    <dgm:cxn modelId="{39A54850-757B-4BB4-BE87-18F501DF086C}" type="presOf" srcId="{F0027878-F119-4EE3-BEEF-5EF03C44E7D1}" destId="{346BA490-E5BF-4435-8029-A02FB7A63E8F}" srcOrd="0" destOrd="0" presId="urn:microsoft.com/office/officeart/2005/8/layout/radial1"/>
    <dgm:cxn modelId="{E40DB9BC-0C5D-4F6B-8F19-FF1DCECCB988}" type="presOf" srcId="{139E4CC5-977F-4390-B349-5BF3B4A3E14B}" destId="{FDE05D60-964D-4B11-8DE0-D68610674C25}" srcOrd="1" destOrd="0" presId="urn:microsoft.com/office/officeart/2005/8/layout/radial1"/>
    <dgm:cxn modelId="{95683EA6-60DE-42E4-A0A1-2A6FAF66043D}" type="presOf" srcId="{5C2DFC56-6CF2-4152-8CE9-D2BF8A8E05E6}" destId="{88C8F420-B654-448A-9031-BF844C54A6FB}" srcOrd="0" destOrd="0" presId="urn:microsoft.com/office/officeart/2005/8/layout/radial1"/>
    <dgm:cxn modelId="{459CF8A8-0FF7-428F-90B6-838CB3D7DA74}" srcId="{5C2DFC56-6CF2-4152-8CE9-D2BF8A8E05E6}" destId="{F0027878-F119-4EE3-BEEF-5EF03C44E7D1}" srcOrd="3" destOrd="0" parTransId="{9EDFA996-48E3-43A2-9625-1B63AE3223B6}" sibTransId="{1521C33D-65EA-4260-8627-FC23DC550615}"/>
    <dgm:cxn modelId="{C149D622-C7A1-4284-9E85-573F1833D2C7}" type="presOf" srcId="{5AB5CE02-81E2-43A0-9C9D-7DDC6DCA559A}" destId="{5DC5A9EC-B63B-4636-82A1-FDFDF62139D0}" srcOrd="0" destOrd="0" presId="urn:microsoft.com/office/officeart/2005/8/layout/radial1"/>
    <dgm:cxn modelId="{9DAF7FE6-53D6-4BA6-A3B7-9A059AFFFCF7}" type="presOf" srcId="{05A1DB87-5C30-443F-BFA0-EC1893DB0930}" destId="{DA549DD4-FAB0-4740-B315-4B4D276352C5}" srcOrd="0" destOrd="0" presId="urn:microsoft.com/office/officeart/2005/8/layout/radial1"/>
    <dgm:cxn modelId="{B9B7BD78-06D2-40DA-9AA8-01D3A576D466}" type="presOf" srcId="{05A1DB87-5C30-443F-BFA0-EC1893DB0930}" destId="{86F890E2-F43B-4F2D-88E8-73881172CB1D}" srcOrd="1" destOrd="0" presId="urn:microsoft.com/office/officeart/2005/8/layout/radial1"/>
    <dgm:cxn modelId="{78AF6DAE-A91E-426F-A287-6DE68696FAA5}" type="presOf" srcId="{82CD7453-6DA9-4D42-98A3-2A80118D378F}" destId="{008C83C0-81DF-413E-B37E-3F425AE2171C}" srcOrd="1" destOrd="0" presId="urn:microsoft.com/office/officeart/2005/8/layout/radial1"/>
    <dgm:cxn modelId="{3FBA0DA3-C8C1-49E9-851C-2AC6F09CE1A9}" srcId="{5C2DFC56-6CF2-4152-8CE9-D2BF8A8E05E6}" destId="{4235B523-B7DA-405D-B4E3-2B55B7B793E9}" srcOrd="0" destOrd="0" parTransId="{100BB94B-A0C3-462A-9E24-790CE2BD8408}" sibTransId="{F2F919DF-101A-45A3-8BAD-023537A68CA7}"/>
    <dgm:cxn modelId="{F88BF501-FB14-4E83-A69B-0F1696FD0C05}" type="presOf" srcId="{4235B523-B7DA-405D-B4E3-2B55B7B793E9}" destId="{3D066CEF-56BB-4E05-996C-1046F95D4D55}" srcOrd="0" destOrd="0" presId="urn:microsoft.com/office/officeart/2005/8/layout/radial1"/>
    <dgm:cxn modelId="{90EA6856-1467-43E9-8B22-3F79B5EBCB67}" type="presOf" srcId="{BB81CEB2-6410-4024-91FF-950927DF5432}" destId="{817AFE9D-23BD-48D1-AF8A-25BFB368725D}" srcOrd="0" destOrd="0" presId="urn:microsoft.com/office/officeart/2005/8/layout/radial1"/>
    <dgm:cxn modelId="{99A2158D-3AB0-4F9C-A033-E2F4AE932ED5}" type="presOf" srcId="{100BB94B-A0C3-462A-9E24-790CE2BD8408}" destId="{46F7B859-A400-4C01-93DA-00BC83BC14C8}" srcOrd="1" destOrd="0" presId="urn:microsoft.com/office/officeart/2005/8/layout/radial1"/>
    <dgm:cxn modelId="{5EC274FF-02C4-4666-B4F5-D963B1F70F49}" type="presOf" srcId="{5DAA2EA1-1FC7-4573-A3A4-A2493EBC2DA2}" destId="{0232DED4-154B-4E0A-878A-FC22C9E51600}" srcOrd="0" destOrd="0" presId="urn:microsoft.com/office/officeart/2005/8/layout/radial1"/>
    <dgm:cxn modelId="{05C9170C-0935-4956-91CA-E392F9D7C320}" type="presOf" srcId="{61C770F1-DF7B-41B8-B7E0-F524F0310C90}" destId="{00CF67DB-2DB4-43D4-B1B7-1F58C7E7E959}" srcOrd="0" destOrd="0" presId="urn:microsoft.com/office/officeart/2005/8/layout/radial1"/>
    <dgm:cxn modelId="{AE3955BD-7A22-4AC2-9B4D-AB057D723562}" srcId="{5C2DFC56-6CF2-4152-8CE9-D2BF8A8E05E6}" destId="{BB81CEB2-6410-4024-91FF-950927DF5432}" srcOrd="4" destOrd="0" parTransId="{74234503-832C-414D-A1EE-8BD5F2182B23}" sibTransId="{CB296158-2D0A-4DFF-B174-85560144149A}"/>
    <dgm:cxn modelId="{094397E8-8434-4F35-AA27-DEC0A191F057}" type="presOf" srcId="{74234503-832C-414D-A1EE-8BD5F2182B23}" destId="{81106AD8-4C39-4F4B-B9BA-35D5168BC957}" srcOrd="1" destOrd="0" presId="urn:microsoft.com/office/officeart/2005/8/layout/radial1"/>
    <dgm:cxn modelId="{C65A1DC2-D516-4380-BC83-4FD774BA6C41}" type="presOf" srcId="{100BB94B-A0C3-462A-9E24-790CE2BD8408}" destId="{0099D761-7932-413B-9402-8F7BB0AF59F2}" srcOrd="0" destOrd="0" presId="urn:microsoft.com/office/officeart/2005/8/layout/radial1"/>
    <dgm:cxn modelId="{E8740712-2621-44E6-A628-AF8DD5C34581}" srcId="{5C2DFC56-6CF2-4152-8CE9-D2BF8A8E05E6}" destId="{5DAA2EA1-1FC7-4573-A3A4-A2493EBC2DA2}" srcOrd="2" destOrd="0" parTransId="{82CD7453-6DA9-4D42-98A3-2A80118D378F}" sibTransId="{6D5B7E77-7BFF-479C-A40E-6D8539A24A9B}"/>
    <dgm:cxn modelId="{D71A2903-4B22-4D9B-87DE-864AF7F7A94C}" srcId="{61C770F1-DF7B-41B8-B7E0-F524F0310C90}" destId="{5C2DFC56-6CF2-4152-8CE9-D2BF8A8E05E6}" srcOrd="0" destOrd="0" parTransId="{7C161322-61B7-4C74-92E4-BF0CEA2CDB2C}" sibTransId="{33592EEB-6EBC-4EBA-9573-D0513236A861}"/>
    <dgm:cxn modelId="{02E547EC-660D-425B-AE73-2E49435FFD69}" type="presOf" srcId="{9EDFA996-48E3-43A2-9625-1B63AE3223B6}" destId="{60AD2584-BAFC-4236-80E4-A1115126FCB4}" srcOrd="0" destOrd="0" presId="urn:microsoft.com/office/officeart/2005/8/layout/radial1"/>
    <dgm:cxn modelId="{EB88A1A5-10B5-40E6-A17C-F78655F887C3}" type="presOf" srcId="{F3520618-8B4E-4435-90C2-481A3F003156}" destId="{A3FD1263-966C-4154-AC8C-36F08631925E}" srcOrd="0" destOrd="0" presId="urn:microsoft.com/office/officeart/2005/8/layout/radial1"/>
    <dgm:cxn modelId="{B65053CE-3479-4357-B8D0-BB68909AF6C7}" type="presOf" srcId="{139E4CC5-977F-4390-B349-5BF3B4A3E14B}" destId="{92DA7F8D-94A1-4791-8FD6-F16851629FC8}" srcOrd="0" destOrd="0" presId="urn:microsoft.com/office/officeart/2005/8/layout/radial1"/>
    <dgm:cxn modelId="{AC4C7F61-3B79-469B-BE32-A1772E908E1E}" srcId="{5C2DFC56-6CF2-4152-8CE9-D2BF8A8E05E6}" destId="{5AB5CE02-81E2-43A0-9C9D-7DDC6DCA559A}" srcOrd="5" destOrd="0" parTransId="{139E4CC5-977F-4390-B349-5BF3B4A3E14B}" sibTransId="{51F5229F-D96A-4156-A833-D79CD55C4BB1}"/>
    <dgm:cxn modelId="{4D82D104-A33F-4135-B003-A838A7439B60}" type="presParOf" srcId="{00CF67DB-2DB4-43D4-B1B7-1F58C7E7E959}" destId="{88C8F420-B654-448A-9031-BF844C54A6FB}" srcOrd="0" destOrd="0" presId="urn:microsoft.com/office/officeart/2005/8/layout/radial1"/>
    <dgm:cxn modelId="{11E0C11A-8F5C-4EB2-8BA3-F84EB5CAAA64}" type="presParOf" srcId="{00CF67DB-2DB4-43D4-B1B7-1F58C7E7E959}" destId="{0099D761-7932-413B-9402-8F7BB0AF59F2}" srcOrd="1" destOrd="0" presId="urn:microsoft.com/office/officeart/2005/8/layout/radial1"/>
    <dgm:cxn modelId="{C274912C-882F-45A3-9119-2157461799B0}" type="presParOf" srcId="{0099D761-7932-413B-9402-8F7BB0AF59F2}" destId="{46F7B859-A400-4C01-93DA-00BC83BC14C8}" srcOrd="0" destOrd="0" presId="urn:microsoft.com/office/officeart/2005/8/layout/radial1"/>
    <dgm:cxn modelId="{075BD381-C8C1-42C6-A46C-BC67272F2B0E}" type="presParOf" srcId="{00CF67DB-2DB4-43D4-B1B7-1F58C7E7E959}" destId="{3D066CEF-56BB-4E05-996C-1046F95D4D55}" srcOrd="2" destOrd="0" presId="urn:microsoft.com/office/officeart/2005/8/layout/radial1"/>
    <dgm:cxn modelId="{FB75697D-FC06-4709-8742-D3464D8ED0D7}" type="presParOf" srcId="{00CF67DB-2DB4-43D4-B1B7-1F58C7E7E959}" destId="{DA549DD4-FAB0-4740-B315-4B4D276352C5}" srcOrd="3" destOrd="0" presId="urn:microsoft.com/office/officeart/2005/8/layout/radial1"/>
    <dgm:cxn modelId="{0C0F3897-0031-4F47-BAAF-EDF2974BB435}" type="presParOf" srcId="{DA549DD4-FAB0-4740-B315-4B4D276352C5}" destId="{86F890E2-F43B-4F2D-88E8-73881172CB1D}" srcOrd="0" destOrd="0" presId="urn:microsoft.com/office/officeart/2005/8/layout/radial1"/>
    <dgm:cxn modelId="{3A52F9AC-CB6A-42E9-B89D-3D5A41BE25D4}" type="presParOf" srcId="{00CF67DB-2DB4-43D4-B1B7-1F58C7E7E959}" destId="{A3FD1263-966C-4154-AC8C-36F08631925E}" srcOrd="4" destOrd="0" presId="urn:microsoft.com/office/officeart/2005/8/layout/radial1"/>
    <dgm:cxn modelId="{CFA7B975-8D29-496A-9EBE-987F84D896FE}" type="presParOf" srcId="{00CF67DB-2DB4-43D4-B1B7-1F58C7E7E959}" destId="{83C55D3A-B376-48BD-A8FF-589237386F9E}" srcOrd="5" destOrd="0" presId="urn:microsoft.com/office/officeart/2005/8/layout/radial1"/>
    <dgm:cxn modelId="{1E0DF669-14CE-4747-AF1D-051B9EE05830}" type="presParOf" srcId="{83C55D3A-B376-48BD-A8FF-589237386F9E}" destId="{008C83C0-81DF-413E-B37E-3F425AE2171C}" srcOrd="0" destOrd="0" presId="urn:microsoft.com/office/officeart/2005/8/layout/radial1"/>
    <dgm:cxn modelId="{E96AB915-2F5E-4416-9CC6-77EE20FB4675}" type="presParOf" srcId="{00CF67DB-2DB4-43D4-B1B7-1F58C7E7E959}" destId="{0232DED4-154B-4E0A-878A-FC22C9E51600}" srcOrd="6" destOrd="0" presId="urn:microsoft.com/office/officeart/2005/8/layout/radial1"/>
    <dgm:cxn modelId="{0D330F05-65FC-4392-BE3D-A30042E75DBC}" type="presParOf" srcId="{00CF67DB-2DB4-43D4-B1B7-1F58C7E7E959}" destId="{60AD2584-BAFC-4236-80E4-A1115126FCB4}" srcOrd="7" destOrd="0" presId="urn:microsoft.com/office/officeart/2005/8/layout/radial1"/>
    <dgm:cxn modelId="{510E84B9-0BC2-4082-8DBC-BFE04905B293}" type="presParOf" srcId="{60AD2584-BAFC-4236-80E4-A1115126FCB4}" destId="{8102665D-572D-4FB6-A70F-092C6EFA998C}" srcOrd="0" destOrd="0" presId="urn:microsoft.com/office/officeart/2005/8/layout/radial1"/>
    <dgm:cxn modelId="{7A122155-6644-4E1C-A1D5-B6E3C0E65F0F}" type="presParOf" srcId="{00CF67DB-2DB4-43D4-B1B7-1F58C7E7E959}" destId="{346BA490-E5BF-4435-8029-A02FB7A63E8F}" srcOrd="8" destOrd="0" presId="urn:microsoft.com/office/officeart/2005/8/layout/radial1"/>
    <dgm:cxn modelId="{B37C49A2-F242-49F8-BA57-5E6562833BD5}" type="presParOf" srcId="{00CF67DB-2DB4-43D4-B1B7-1F58C7E7E959}" destId="{0F3073F2-46D3-47A9-8B02-32696307679D}" srcOrd="9" destOrd="0" presId="urn:microsoft.com/office/officeart/2005/8/layout/radial1"/>
    <dgm:cxn modelId="{AD642853-EC37-4F0D-ACC2-EDF39219ACDF}" type="presParOf" srcId="{0F3073F2-46D3-47A9-8B02-32696307679D}" destId="{81106AD8-4C39-4F4B-B9BA-35D5168BC957}" srcOrd="0" destOrd="0" presId="urn:microsoft.com/office/officeart/2005/8/layout/radial1"/>
    <dgm:cxn modelId="{89CC3BCE-FF35-4AC9-B972-3F4CEA549128}" type="presParOf" srcId="{00CF67DB-2DB4-43D4-B1B7-1F58C7E7E959}" destId="{817AFE9D-23BD-48D1-AF8A-25BFB368725D}" srcOrd="10" destOrd="0" presId="urn:microsoft.com/office/officeart/2005/8/layout/radial1"/>
    <dgm:cxn modelId="{F7ED1241-3A59-4BEB-8B6E-26A59AB3040E}" type="presParOf" srcId="{00CF67DB-2DB4-43D4-B1B7-1F58C7E7E959}" destId="{92DA7F8D-94A1-4791-8FD6-F16851629FC8}" srcOrd="11" destOrd="0" presId="urn:microsoft.com/office/officeart/2005/8/layout/radial1"/>
    <dgm:cxn modelId="{B2DBA818-15D9-4744-B362-FDEB254BC772}" type="presParOf" srcId="{92DA7F8D-94A1-4791-8FD6-F16851629FC8}" destId="{FDE05D60-964D-4B11-8DE0-D68610674C25}" srcOrd="0" destOrd="0" presId="urn:microsoft.com/office/officeart/2005/8/layout/radial1"/>
    <dgm:cxn modelId="{F1B78F79-AC76-42A8-B41C-A83B23C804E0}" type="presParOf" srcId="{00CF67DB-2DB4-43D4-B1B7-1F58C7E7E959}" destId="{5DC5A9EC-B63B-4636-82A1-FDFDF62139D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8F420-B654-448A-9031-BF844C54A6FB}">
      <dsp:nvSpPr>
        <dsp:cNvPr id="0" name=""/>
        <dsp:cNvSpPr/>
      </dsp:nvSpPr>
      <dsp:spPr>
        <a:xfrm>
          <a:off x="2683857" y="1542257"/>
          <a:ext cx="2861885" cy="1912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Русская литература</a:t>
          </a:r>
          <a:endParaRPr lang="ru-RU" sz="2400" kern="1200" dirty="0"/>
        </a:p>
      </dsp:txBody>
      <dsp:txXfrm>
        <a:off x="2683857" y="1542257"/>
        <a:ext cx="2861885" cy="1912637"/>
      </dsp:txXfrm>
    </dsp:sp>
    <dsp:sp modelId="{0099D761-7932-413B-9402-8F7BB0AF59F2}">
      <dsp:nvSpPr>
        <dsp:cNvPr id="0" name=""/>
        <dsp:cNvSpPr/>
      </dsp:nvSpPr>
      <dsp:spPr>
        <a:xfrm rot="16200000">
          <a:off x="4041177" y="1453592"/>
          <a:ext cx="147244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47244" y="15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11118" y="1464954"/>
        <a:ext cx="7362" cy="7362"/>
      </dsp:txXfrm>
    </dsp:sp>
    <dsp:sp modelId="{3D066CEF-56BB-4E05-996C-1046F95D4D55}">
      <dsp:nvSpPr>
        <dsp:cNvPr id="0" name=""/>
        <dsp:cNvSpPr/>
      </dsp:nvSpPr>
      <dsp:spPr>
        <a:xfrm>
          <a:off x="3427048" y="19509"/>
          <a:ext cx="1375503" cy="1375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3427048" y="19509"/>
        <a:ext cx="1375503" cy="1375503"/>
      </dsp:txXfrm>
    </dsp:sp>
    <dsp:sp modelId="{DA549DD4-FAB0-4740-B315-4B4D276352C5}">
      <dsp:nvSpPr>
        <dsp:cNvPr id="0" name=""/>
        <dsp:cNvSpPr/>
      </dsp:nvSpPr>
      <dsp:spPr>
        <a:xfrm rot="20001672">
          <a:off x="5209477" y="1699249"/>
          <a:ext cx="937710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937710" y="15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001672">
        <a:off x="5654889" y="1690849"/>
        <a:ext cx="46885" cy="46885"/>
      </dsp:txXfrm>
    </dsp:sp>
    <dsp:sp modelId="{A3FD1263-966C-4154-AC8C-36F08631925E}">
      <dsp:nvSpPr>
        <dsp:cNvPr id="0" name=""/>
        <dsp:cNvSpPr/>
      </dsp:nvSpPr>
      <dsp:spPr>
        <a:xfrm>
          <a:off x="6024414" y="507959"/>
          <a:ext cx="1375503" cy="1375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6024414" y="507959"/>
        <a:ext cx="1375503" cy="1375503"/>
      </dsp:txXfrm>
    </dsp:sp>
    <dsp:sp modelId="{83C55D3A-B376-48BD-A8FF-589237386F9E}">
      <dsp:nvSpPr>
        <dsp:cNvPr id="0" name=""/>
        <dsp:cNvSpPr/>
      </dsp:nvSpPr>
      <dsp:spPr>
        <a:xfrm rot="1515852">
          <a:off x="5239202" y="3233645"/>
          <a:ext cx="930083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930083" y="15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15852">
        <a:off x="5680991" y="3225435"/>
        <a:ext cx="46504" cy="46504"/>
      </dsp:txXfrm>
    </dsp:sp>
    <dsp:sp modelId="{0232DED4-154B-4E0A-878A-FC22C9E51600}">
      <dsp:nvSpPr>
        <dsp:cNvPr id="0" name=""/>
        <dsp:cNvSpPr/>
      </dsp:nvSpPr>
      <dsp:spPr>
        <a:xfrm>
          <a:off x="6059020" y="3052940"/>
          <a:ext cx="1375503" cy="1375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6059020" y="3052940"/>
        <a:ext cx="1375503" cy="1375503"/>
      </dsp:txXfrm>
    </dsp:sp>
    <dsp:sp modelId="{60AD2584-BAFC-4236-80E4-A1115126FCB4}">
      <dsp:nvSpPr>
        <dsp:cNvPr id="0" name=""/>
        <dsp:cNvSpPr/>
      </dsp:nvSpPr>
      <dsp:spPr>
        <a:xfrm rot="5324676">
          <a:off x="4054053" y="3523260"/>
          <a:ext cx="167061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167061" y="15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24676">
        <a:off x="4133408" y="3534126"/>
        <a:ext cx="8353" cy="8353"/>
      </dsp:txXfrm>
    </dsp:sp>
    <dsp:sp modelId="{346BA490-E5BF-4435-8029-A02FB7A63E8F}">
      <dsp:nvSpPr>
        <dsp:cNvPr id="0" name=""/>
        <dsp:cNvSpPr/>
      </dsp:nvSpPr>
      <dsp:spPr>
        <a:xfrm>
          <a:off x="3466731" y="3621648"/>
          <a:ext cx="1375503" cy="1375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3466731" y="3621648"/>
        <a:ext cx="1375503" cy="1375503"/>
      </dsp:txXfrm>
    </dsp:sp>
    <dsp:sp modelId="{0F3073F2-46D3-47A9-8B02-32696307679D}">
      <dsp:nvSpPr>
        <dsp:cNvPr id="0" name=""/>
        <dsp:cNvSpPr/>
      </dsp:nvSpPr>
      <dsp:spPr>
        <a:xfrm rot="9437778">
          <a:off x="2091998" y="3153583"/>
          <a:ext cx="842570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842570" y="15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437778">
        <a:off x="2492219" y="3147561"/>
        <a:ext cx="42128" cy="42128"/>
      </dsp:txXfrm>
    </dsp:sp>
    <dsp:sp modelId="{817AFE9D-23BD-48D1-AF8A-25BFB368725D}">
      <dsp:nvSpPr>
        <dsp:cNvPr id="0" name=""/>
        <dsp:cNvSpPr/>
      </dsp:nvSpPr>
      <dsp:spPr>
        <a:xfrm>
          <a:off x="802431" y="2908924"/>
          <a:ext cx="1375503" cy="1375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802431" y="2908924"/>
        <a:ext cx="1375503" cy="1375503"/>
      </dsp:txXfrm>
    </dsp:sp>
    <dsp:sp modelId="{92DA7F8D-94A1-4791-8FD6-F16851629FC8}">
      <dsp:nvSpPr>
        <dsp:cNvPr id="0" name=""/>
        <dsp:cNvSpPr/>
      </dsp:nvSpPr>
      <dsp:spPr>
        <a:xfrm rot="12433356">
          <a:off x="2047014" y="1674091"/>
          <a:ext cx="988617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988617" y="15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433356">
        <a:off x="2516607" y="1664418"/>
        <a:ext cx="49430" cy="49430"/>
      </dsp:txXfrm>
    </dsp:sp>
    <dsp:sp modelId="{5DC5A9EC-B63B-4636-82A1-FDFDF62139D0}">
      <dsp:nvSpPr>
        <dsp:cNvPr id="0" name=""/>
        <dsp:cNvSpPr/>
      </dsp:nvSpPr>
      <dsp:spPr>
        <a:xfrm>
          <a:off x="802440" y="460650"/>
          <a:ext cx="1375503" cy="1375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802440" y="460650"/>
        <a:ext cx="1375503" cy="137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Культура как совокупность текстов.</a:t>
            </a:r>
            <a:br>
              <a:rPr lang="ru-RU" dirty="0" smtClean="0"/>
            </a:br>
            <a:r>
              <a:rPr lang="ru-RU" dirty="0" smtClean="0"/>
              <a:t>Особенности русской национальной культуры.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с упр.157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Читаем текст</a:t>
            </a:r>
          </a:p>
          <a:p>
            <a:r>
              <a:rPr lang="ru-RU" dirty="0" smtClean="0"/>
              <a:t>Подбираем выразительный заголовок</a:t>
            </a:r>
          </a:p>
          <a:p>
            <a:r>
              <a:rPr lang="ru-RU" dirty="0" smtClean="0"/>
              <a:t>Составляем 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И.Н.Крамской писал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что «русское и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ку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тво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будучи глубоко национальным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станет общечеловеческим»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2) Человек большого таланта, ума и горячего сердца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он не ведал чувства зависти и искре</a:t>
            </a:r>
            <a:r>
              <a:rPr lang="ru-RU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е рад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вался успехам своих собратьев.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3) Многие портреты Крамского являются образцом русской живопис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4)  Писать портреты было </a:t>
            </a:r>
            <a:r>
              <a:rPr lang="ru-RU" u="sng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легко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но в процессе работы Крамской с Толстым чрезвычайно заинтересовались друг другом.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5) Предпол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гают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что пр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образом Анны Карениной является светская красавица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изображё</a:t>
            </a:r>
            <a:r>
              <a:rPr lang="ru-RU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ая на картине «Неизвестная»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«Русская живопись так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</a:rPr>
              <a:t>_</a:t>
            </a:r>
            <a:r>
              <a:rPr lang="ru-RU" dirty="0" err="1" smtClean="0"/>
              <a:t>же</a:t>
            </a:r>
            <a:r>
              <a:rPr lang="ru-RU" dirty="0" smtClean="0"/>
              <a:t> существе</a:t>
            </a:r>
            <a:r>
              <a:rPr lang="ru-RU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о отл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чается от европейской, как и литература», - писал Крамской.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И.Н.Крамской «Автопортрет» 1867г. </a:t>
            </a:r>
            <a:endParaRPr lang="ru-RU" dirty="0"/>
          </a:p>
        </p:txBody>
      </p:sp>
      <p:pic>
        <p:nvPicPr>
          <p:cNvPr id="4" name="Содержимое 3" descr="автопортрет 18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5884" y="1600200"/>
            <a:ext cx="3701232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"Какие глаза! Не спрячешься, даром, что маленькие и сидят глубоко во впалых орбитах; серые, светятся… Какое серьезное лицо!«/И.Е.Репин/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А.Куинджи «Ночь на Днепре» 1880г.</a:t>
            </a:r>
            <a:endParaRPr lang="ru-RU" dirty="0"/>
          </a:p>
        </p:txBody>
      </p:sp>
      <p:pic>
        <p:nvPicPr>
          <p:cNvPr id="4" name="Содержимое 3" descr="Лунная ночь 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610" y="1052737"/>
            <a:ext cx="7637709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Знакомы ли вам эти картины?</a:t>
            </a:r>
            <a:endParaRPr lang="ru-RU" dirty="0"/>
          </a:p>
        </p:txBody>
      </p:sp>
      <p:pic>
        <p:nvPicPr>
          <p:cNvPr id="4" name="Содержимое 3" descr="русалки 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64" y="715332"/>
            <a:ext cx="8834072" cy="5882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И.Е.Репин «Царь Иван и его сын» 1885г.  </a:t>
            </a:r>
            <a:endParaRPr lang="ru-RU" dirty="0"/>
          </a:p>
        </p:txBody>
      </p:sp>
      <p:pic>
        <p:nvPicPr>
          <p:cNvPr id="4" name="Содержимое 3" descr="царь иван и его сын 1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690448" cy="5617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олстой 1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622" y="263571"/>
            <a:ext cx="5078756" cy="6330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Гончаров 1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7335" y="332656"/>
            <a:ext cx="5309331" cy="6264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красов 1877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700" y="289116"/>
            <a:ext cx="5400600" cy="6279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лтыков-щедрин 1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3408" y="272270"/>
            <a:ext cx="4777185" cy="6313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«Неизвестная» 1883г.</a:t>
            </a:r>
            <a:endParaRPr lang="ru-RU" dirty="0"/>
          </a:p>
        </p:txBody>
      </p:sp>
      <p:pic>
        <p:nvPicPr>
          <p:cNvPr id="4" name="Содержимое 3" descr="неизвестная 1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0127" y="1124744"/>
            <a:ext cx="7083746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Композиция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чём особенности зачина и концовки?</a:t>
            </a:r>
          </a:p>
          <a:p>
            <a:endParaRPr lang="ru-RU" dirty="0" smtClean="0"/>
          </a:p>
          <a:p>
            <a:r>
              <a:rPr lang="ru-RU" dirty="0" smtClean="0"/>
              <a:t>Каков вклад И.Н.Крамского в искусство?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"Художник - это пророк, открывающий истину людям своими творениями." 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/И.Н.Крамской/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Задание №2 к упражнению: слова и выражения, содержащие оценку творчества Крамского и других художников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1"/>
          <a:ext cx="8229600" cy="429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абзац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абзац</a:t>
                      </a:r>
                      <a:endParaRPr lang="ru-RU" sz="2400" dirty="0"/>
                    </a:p>
                  </a:txBody>
                  <a:tcPr/>
                </a:tc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Была настоящим событием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Являются образцом </a:t>
                      </a:r>
                      <a:endParaRPr lang="ru-RU" sz="2400" dirty="0"/>
                    </a:p>
                  </a:txBody>
                  <a:tcPr/>
                </a:tc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Человек большого таланта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Остался одним из лучших</a:t>
                      </a:r>
                      <a:endParaRPr lang="ru-RU" sz="2400" dirty="0"/>
                    </a:p>
                  </a:txBody>
                  <a:tcPr/>
                </a:tc>
              </a:tr>
              <a:tr h="8983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Очарованный прелестью картины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Живо переданы свойства</a:t>
                      </a:r>
                      <a:endParaRPr lang="ru-RU" sz="2400" dirty="0"/>
                    </a:p>
                  </a:txBody>
                  <a:tcPr/>
                </a:tc>
              </a:tr>
              <a:tr h="8983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Замечательное произведение искусства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Особенно выразителен</a:t>
                      </a:r>
                      <a:endParaRPr lang="ru-RU" sz="2400" dirty="0"/>
                    </a:p>
                  </a:txBody>
                  <a:tcPr/>
                </a:tc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Восторгом наполнялась душа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990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Вещь в уровень таланту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Упр. 158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 чтением. Портрет Софьи Николаевны Крамской. 1869</a:t>
            </a:r>
            <a:endParaRPr lang="ru-RU" dirty="0"/>
          </a:p>
        </p:txBody>
      </p:sp>
      <p:pic>
        <p:nvPicPr>
          <p:cNvPr id="8" name="Содержимое 7" descr="за чтением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99218"/>
            <a:ext cx="3976264" cy="4682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txBody>
          <a:bodyPr/>
          <a:lstStyle/>
          <a:p>
            <a:r>
              <a:rPr lang="ru-RU" dirty="0" smtClean="0"/>
              <a:t>Женский портрет. 1885</a:t>
            </a:r>
            <a:endParaRPr lang="ru-RU" dirty="0"/>
          </a:p>
        </p:txBody>
      </p:sp>
      <p:pic>
        <p:nvPicPr>
          <p:cNvPr id="9" name="Содержимое 8" descr="женский портрет 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9" y="1700809"/>
            <a:ext cx="3168351" cy="4699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ристос в пустыне 1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5503" y="157216"/>
            <a:ext cx="7412994" cy="6543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«Девушка с распущенной косой» 1873г.</a:t>
            </a:r>
            <a:endParaRPr lang="ru-RU" dirty="0"/>
          </a:p>
        </p:txBody>
      </p:sp>
      <p:pic>
        <p:nvPicPr>
          <p:cNvPr id="4" name="Содержимое 3" descr="девушка с распущенной кос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4680520" cy="5550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Упр.158  - сочинение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унная ночь Крамской 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3505" y="322926"/>
            <a:ext cx="4596990" cy="6212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известная 1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9791"/>
            <a:ext cx="8208912" cy="625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утешное горе 1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1780" y="177407"/>
            <a:ext cx="3960440" cy="6503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И.Н.Крамской писал: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«… я думаю, что искусство и не может быть никаким иным, </a:t>
            </a:r>
            <a:r>
              <a:rPr lang="ru-RU" dirty="0" err="1" smtClean="0"/>
              <a:t>как_____________</a:t>
            </a:r>
            <a:r>
              <a:rPr lang="ru-RU" dirty="0" smtClean="0"/>
              <a:t>. … когда-нибудь, в отдаленном будущем, … русское искусство, будучи глубоко ______________, станет ________________»</a:t>
            </a:r>
          </a:p>
          <a:p>
            <a:endParaRPr lang="ru-RU" dirty="0" smtClean="0"/>
          </a:p>
          <a:p>
            <a:r>
              <a:rPr lang="ru-RU" dirty="0" smtClean="0"/>
              <a:t>«Что ни говорите, а искусство не наука. Оно только тогда сильно, когда ____________»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И.Н.Крамской писал: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«… я думаю, что искусство и не может быть никаким иным, как </a:t>
            </a:r>
            <a:r>
              <a:rPr lang="ru-RU" u="sng" dirty="0" smtClean="0"/>
              <a:t>национальным</a:t>
            </a:r>
            <a:r>
              <a:rPr lang="ru-RU" dirty="0" smtClean="0"/>
              <a:t>. … когда-нибудь, в отдаленном будущем, … русское искусство, будучи глубоко </a:t>
            </a:r>
            <a:r>
              <a:rPr lang="ru-RU" u="sng" dirty="0" smtClean="0"/>
              <a:t>национальным</a:t>
            </a:r>
            <a:r>
              <a:rPr lang="ru-RU" dirty="0" smtClean="0"/>
              <a:t>, станет </a:t>
            </a:r>
            <a:r>
              <a:rPr lang="ru-RU" u="sng" dirty="0" smtClean="0"/>
              <a:t>общечеловеческим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«Что ни говорите, а искусство не наука. Оно только тогда сильно, когда </a:t>
            </a:r>
            <a:r>
              <a:rPr lang="ru-RU" u="sng" dirty="0" smtClean="0"/>
              <a:t>национально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421</Words>
  <Application>Microsoft Office PowerPoint</Application>
  <PresentationFormat>Экран (4:3)</PresentationFormat>
  <Paragraphs>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Знакомы ли вам эти картины?</vt:lpstr>
      <vt:lpstr>Слайд 3</vt:lpstr>
      <vt:lpstr>Слайд 4</vt:lpstr>
      <vt:lpstr>Слайд 5</vt:lpstr>
      <vt:lpstr>Слайд 6</vt:lpstr>
      <vt:lpstr>Слайд 7</vt:lpstr>
      <vt:lpstr>Художник И.Н.Крамской писал:</vt:lpstr>
      <vt:lpstr>Художник И.Н.Крамской писал:</vt:lpstr>
      <vt:lpstr>Культура как совокупность текстов. Особенности русской национальной культуры.</vt:lpstr>
      <vt:lpstr>Работаем с упр.157</vt:lpstr>
      <vt:lpstr>Проверьте себя</vt:lpstr>
      <vt:lpstr>Проверьте себя</vt:lpstr>
      <vt:lpstr>Проверьте себя</vt:lpstr>
      <vt:lpstr>Проверьте себя</vt:lpstr>
      <vt:lpstr>Проверьте себя</vt:lpstr>
      <vt:lpstr>Проверьте себя</vt:lpstr>
      <vt:lpstr>И.Н.Крамской «Автопортрет» 1867г. </vt:lpstr>
      <vt:lpstr>А.Куинджи «Ночь на Днепре» 1880г.</vt:lpstr>
      <vt:lpstr>И.Е.Репин «Царь Иван и его сын» 1885г.  </vt:lpstr>
      <vt:lpstr>Слайд 21</vt:lpstr>
      <vt:lpstr>Слайд 22</vt:lpstr>
      <vt:lpstr>Слайд 23</vt:lpstr>
      <vt:lpstr>Слайд 24</vt:lpstr>
      <vt:lpstr>«Неизвестная» 1883г.</vt:lpstr>
      <vt:lpstr>Композиция текста</vt:lpstr>
      <vt:lpstr>Задание №2 к упражнению: слова и выражения, содержащие оценку творчества Крамского и других художников</vt:lpstr>
      <vt:lpstr>Кластер </vt:lpstr>
      <vt:lpstr>Упр. 158</vt:lpstr>
      <vt:lpstr>«Девушка с распущенной косой» 1873г.</vt:lpstr>
      <vt:lpstr>Подведём итоги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как совокупность текстов. Особенности русской национальной культуры.</dc:title>
  <dc:creator>Домашний</dc:creator>
  <cp:lastModifiedBy>Домашний</cp:lastModifiedBy>
  <cp:revision>41</cp:revision>
  <dcterms:created xsi:type="dcterms:W3CDTF">2017-02-11T16:02:48Z</dcterms:created>
  <dcterms:modified xsi:type="dcterms:W3CDTF">2017-02-20T17:13:16Z</dcterms:modified>
</cp:coreProperties>
</file>