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312" r:id="rId3"/>
    <p:sldId id="331" r:id="rId4"/>
    <p:sldId id="332" r:id="rId5"/>
    <p:sldId id="313" r:id="rId6"/>
    <p:sldId id="315" r:id="rId7"/>
    <p:sldId id="334" r:id="rId8"/>
    <p:sldId id="318" r:id="rId9"/>
    <p:sldId id="323" r:id="rId10"/>
    <p:sldId id="324" r:id="rId11"/>
    <p:sldId id="319" r:id="rId12"/>
    <p:sldId id="320" r:id="rId13"/>
    <p:sldId id="330" r:id="rId14"/>
    <p:sldId id="327" r:id="rId15"/>
    <p:sldId id="277" r:id="rId1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E9FF"/>
    <a:srgbClr val="FFCCFF"/>
    <a:srgbClr val="2E3917"/>
    <a:srgbClr val="CAE8AA"/>
    <a:srgbClr val="CCCCFF"/>
    <a:srgbClr val="66CCFF"/>
    <a:srgbClr val="CC99FF"/>
    <a:srgbClr val="F2DBDA"/>
    <a:srgbClr val="43CEFF"/>
    <a:srgbClr val="00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00" y="-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5BC41-4337-4BFC-9941-2F0399357776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89B52-F68C-4F2F-A821-A33D219002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444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713512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559276"/>
            <a:ext cx="5111752" cy="1262944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047998"/>
            <a:ext cx="5111752" cy="1100668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4198053"/>
            <a:ext cx="673100" cy="232833"/>
          </a:xfrm>
        </p:spPr>
        <p:txBody>
          <a:bodyPr/>
          <a:lstStyle/>
          <a:p>
            <a:fld id="{8956142F-7CAE-4798-86AB-0C53A0E10441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4198053"/>
            <a:ext cx="3910976" cy="232833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4198053"/>
            <a:ext cx="413375" cy="232833"/>
          </a:xfrm>
        </p:spPr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935109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982687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012846"/>
            <a:ext cx="7207250" cy="472282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867833"/>
            <a:ext cx="7579479" cy="277989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485127"/>
            <a:ext cx="7207250" cy="411427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206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818443"/>
            <a:ext cx="7194549" cy="2462390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619500"/>
            <a:ext cx="7194549" cy="12770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501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94651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818443"/>
            <a:ext cx="6972299" cy="1975557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794000"/>
            <a:ext cx="6629402" cy="4868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619500"/>
            <a:ext cx="7207250" cy="12770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46510" y="733301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35655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4501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33364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757151"/>
            <a:ext cx="7207251" cy="12240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981151"/>
            <a:ext cx="7207251" cy="7170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6887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818443"/>
            <a:ext cx="6972299" cy="1869723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032760"/>
            <a:ext cx="7207251" cy="739140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774723"/>
            <a:ext cx="7207251" cy="112183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46510" y="733301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166051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8575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41245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818443"/>
            <a:ext cx="7207250" cy="186972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025140"/>
            <a:ext cx="7207251" cy="701040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725333"/>
            <a:ext cx="7207253" cy="117122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8575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88564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017888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902412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818443"/>
            <a:ext cx="1418171" cy="40781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818443"/>
            <a:ext cx="5574769" cy="407811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825500"/>
            <a:ext cx="0" cy="40640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703562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017888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0856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460505"/>
            <a:ext cx="6119016" cy="1518762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205043"/>
            <a:ext cx="6119018" cy="79545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092154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56669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017888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133600"/>
            <a:ext cx="3538728" cy="275844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133600"/>
            <a:ext cx="3538728" cy="275844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67708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215444"/>
            <a:ext cx="3538728" cy="480218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702719"/>
            <a:ext cx="3538728" cy="21938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215444"/>
            <a:ext cx="3538728" cy="480218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702719"/>
            <a:ext cx="3538728" cy="21938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017888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26338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017888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83550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6528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157112"/>
            <a:ext cx="2788841" cy="11430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818443"/>
            <a:ext cx="4102100" cy="407811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525888"/>
            <a:ext cx="2788841" cy="20320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427111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17235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569860"/>
            <a:ext cx="4681362" cy="11430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867834"/>
            <a:ext cx="2297510" cy="397933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712860"/>
            <a:ext cx="4681362" cy="1524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3003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713512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818444"/>
            <a:ext cx="7200897" cy="10865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130777"/>
            <a:ext cx="7200897" cy="27657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974167"/>
            <a:ext cx="1200150" cy="232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56142F-7CAE-4798-86AB-0C53A0E10441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974167"/>
            <a:ext cx="5479425" cy="232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974167"/>
            <a:ext cx="407023" cy="232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Picture 2" descr="http://k.foto.radikal.ru/0701/ad2d67637c35.jpg"/>
          <p:cNvPicPr>
            <a:picLocks noChangeAspect="1" noChangeArrowheads="1"/>
          </p:cNvPicPr>
          <p:nvPr userDrawn="1"/>
        </p:nvPicPr>
        <p:blipFill rotWithShape="1">
          <a:blip r:embed="rId2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75" t="1476" r="1343" b="1592"/>
          <a:stretch/>
        </p:blipFill>
        <p:spPr bwMode="auto">
          <a:xfrm>
            <a:off x="-36512" y="-22820"/>
            <a:ext cx="9180512" cy="573782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142140" y="5305772"/>
            <a:ext cx="1370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Никифорова Н.В.</a:t>
            </a:r>
          </a:p>
        </p:txBody>
      </p:sp>
    </p:spTree>
    <p:extLst>
      <p:ext uri="{BB962C8B-B14F-4D97-AF65-F5344CB8AC3E}">
        <p14:creationId xmlns="" xmlns:p14="http://schemas.microsoft.com/office/powerpoint/2010/main" val="346522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право с вырезом 10">
            <a:hlinkClick r:id="" action="ppaction://hlinkshowjump?jump=nextslide"/>
          </p:cNvPr>
          <p:cNvSpPr/>
          <p:nvPr/>
        </p:nvSpPr>
        <p:spPr>
          <a:xfrm>
            <a:off x="8297648" y="5149731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112" b="39944"/>
          <a:stretch/>
        </p:blipFill>
        <p:spPr bwMode="auto">
          <a:xfrm>
            <a:off x="2500298" y="1071550"/>
            <a:ext cx="4206875" cy="70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714612" y="2214558"/>
            <a:ext cx="3770499" cy="2286016"/>
            <a:chOff x="755576" y="603747"/>
            <a:chExt cx="7357057" cy="4896544"/>
          </a:xfrm>
        </p:grpSpPr>
        <p:sp>
          <p:nvSpPr>
            <p:cNvPr id="4" name="Овал 3"/>
            <p:cNvSpPr/>
            <p:nvPr/>
          </p:nvSpPr>
          <p:spPr>
            <a:xfrm>
              <a:off x="1547664" y="3433564"/>
              <a:ext cx="576064" cy="576064"/>
            </a:xfrm>
            <a:prstGeom prst="ellipse">
              <a:avLst/>
            </a:prstGeom>
            <a:solidFill>
              <a:srgbClr val="AB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699792" y="3433564"/>
              <a:ext cx="576064" cy="576064"/>
            </a:xfrm>
            <a:prstGeom prst="ellipse">
              <a:avLst/>
            </a:prstGeom>
            <a:solidFill>
              <a:srgbClr val="AB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995936" y="1661666"/>
              <a:ext cx="720080" cy="763786"/>
            </a:xfrm>
            <a:prstGeom prst="ellipse">
              <a:avLst/>
            </a:prstGeom>
            <a:solidFill>
              <a:srgbClr val="AB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292080" y="3052019"/>
              <a:ext cx="826254" cy="763786"/>
            </a:xfrm>
            <a:prstGeom prst="ellipse">
              <a:avLst/>
            </a:prstGeom>
            <a:solidFill>
              <a:srgbClr val="AB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432910" y="3339703"/>
              <a:ext cx="826254" cy="763786"/>
            </a:xfrm>
            <a:prstGeom prst="ellipse">
              <a:avLst/>
            </a:prstGeom>
            <a:solidFill>
              <a:srgbClr val="AB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 descr="http://qlaster.ru/public/image2/0/786/786266_0x0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603747"/>
              <a:ext cx="7357057" cy="48965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4" cstate="email"/>
          <a:srcRect l="17043" r="15966"/>
          <a:stretch/>
        </p:blipFill>
        <p:spPr bwMode="auto">
          <a:xfrm>
            <a:off x="596305" y="2748461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rot="216221">
            <a:off x="7449619" y="2988305"/>
            <a:ext cx="1640865" cy="175442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1785918" y="285732"/>
            <a:ext cx="56436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МБОУ «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</a:rPr>
              <a:t>Кардымовская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 средняя образовательная школа имени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</a:rPr>
              <a:t>Георя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 Советского Союза С.Н. Решетова» 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86634" y="4549566"/>
            <a:ext cx="2346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Подготовила учитель начальных классов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Воскресенская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</a:rPr>
              <a:t>Нурия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Валентиновна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7554" y="5068669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Февраль 2019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7554" y="185736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УМК «Школа России»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2727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121196"/>
            <a:ext cx="5256584" cy="684419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Не допускайте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270375"/>
            <a:ext cx="8229600" cy="1107282"/>
          </a:xfrm>
        </p:spPr>
        <p:txBody>
          <a:bodyPr>
            <a:normAutofit fontScale="92500" lnSpcReduction="20000"/>
          </a:bodyPr>
          <a:lstStyle/>
          <a:p>
            <a:pPr algn="ctr">
              <a:buFontTx/>
              <a:buNone/>
            </a:pPr>
            <a:r>
              <a:rPr lang="ru-RU" sz="3600" dirty="0">
                <a:solidFill>
                  <a:srgbClr val="CC0000"/>
                </a:solidFill>
                <a:latin typeface="Comic Sans MS" pitchFamily="66" charset="0"/>
              </a:rPr>
              <a:t>	</a:t>
            </a:r>
            <a:r>
              <a:rPr lang="ru-RU" sz="3600" dirty="0">
                <a:latin typeface="Comic Sans MS" pitchFamily="66" charset="0"/>
              </a:rPr>
              <a:t>ссор, драк, брани, крика, угроз. </a:t>
            </a:r>
          </a:p>
          <a:p>
            <a:pPr algn="ctr">
              <a:buFontTx/>
              <a:buNone/>
            </a:pPr>
            <a:r>
              <a:rPr lang="ru-RU" sz="3600" dirty="0">
                <a:latin typeface="Comic Sans MS" pitchFamily="66" charset="0"/>
              </a:rPr>
              <a:t>Это унижает человека.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148264" y="913285"/>
            <a:ext cx="3095625" cy="2904653"/>
            <a:chOff x="5148264" y="913285"/>
            <a:chExt cx="3095625" cy="2904653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5148264" y="913285"/>
              <a:ext cx="3095625" cy="2904653"/>
              <a:chOff x="5148264" y="913285"/>
              <a:chExt cx="3095625" cy="2904653"/>
            </a:xfrm>
          </p:grpSpPr>
          <p:sp>
            <p:nvSpPr>
              <p:cNvPr id="29706" name="Oval 10"/>
              <p:cNvSpPr>
                <a:spLocks noChangeArrowheads="1"/>
              </p:cNvSpPr>
              <p:nvPr/>
            </p:nvSpPr>
            <p:spPr bwMode="auto">
              <a:xfrm>
                <a:off x="5148264" y="913285"/>
                <a:ext cx="3095625" cy="2904653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1266" name="Picture 2" descr="http://1.bp.blogspot.com/_-BWjZakEi1g/TE1xrl8TLeI/AAAAAAAAAWs/bJbGJNLw_ZI/s1600/%C3%90%E2%80%98%C3%91%E2%82%AC%C3%90%C2%B0%C3%91%E2%80%9A+%C3%91%20+%C3%91%20%C3%90%C2%B5%C3%91%20%C3%91%E2%80%9A%C3%91%E2%82%AC%C3%90%C2%BE%C3%90%C2%B9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2834" y="1267778"/>
                <a:ext cx="2021917" cy="20937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9708" name="Line 12"/>
            <p:cNvSpPr>
              <a:spLocks noChangeShapeType="1"/>
            </p:cNvSpPr>
            <p:nvPr/>
          </p:nvSpPr>
          <p:spPr bwMode="auto">
            <a:xfrm flipH="1">
              <a:off x="5795964" y="1267778"/>
              <a:ext cx="1871663" cy="2267503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042989" y="913285"/>
            <a:ext cx="3095625" cy="2904654"/>
            <a:chOff x="1042989" y="913285"/>
            <a:chExt cx="3095625" cy="2904654"/>
          </a:xfrm>
        </p:grpSpPr>
        <p:sp>
          <p:nvSpPr>
            <p:cNvPr id="29704" name="Oval 8"/>
            <p:cNvSpPr>
              <a:spLocks noChangeArrowheads="1"/>
            </p:cNvSpPr>
            <p:nvPr/>
          </p:nvSpPr>
          <p:spPr bwMode="auto">
            <a:xfrm>
              <a:off x="1042989" y="913285"/>
              <a:ext cx="3095625" cy="290465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1268" name="Picture 4" descr="https://0.s3.envato.com/files/111847632/pv_590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67163" y="1414567"/>
              <a:ext cx="2245690" cy="18002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07" name="Line 11"/>
            <p:cNvSpPr>
              <a:spLocks noChangeShapeType="1"/>
            </p:cNvSpPr>
            <p:nvPr/>
          </p:nvSpPr>
          <p:spPr bwMode="auto">
            <a:xfrm flipH="1">
              <a:off x="1654177" y="1195942"/>
              <a:ext cx="1871663" cy="2267504"/>
            </a:xfrm>
            <a:prstGeom prst="lin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" name="Стрелка вправо с вырезом 16">
            <a:hlinkClick r:id="" action="ppaction://hlinkshowjump?jump=nextslide"/>
          </p:cNvPr>
          <p:cNvSpPr/>
          <p:nvPr/>
        </p:nvSpPr>
        <p:spPr>
          <a:xfrm>
            <a:off x="8316416" y="5161756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13274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229600" cy="9525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Это правильно!!!!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260120" y="5017740"/>
            <a:ext cx="4328103" cy="53983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Выполнять всегда!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28753" y="985292"/>
            <a:ext cx="1944216" cy="79208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Внешний вид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72200" y="975449"/>
            <a:ext cx="2107666" cy="79208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Речь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64822" y="985292"/>
            <a:ext cx="2088232" cy="79208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Поведение</a:t>
            </a:r>
          </a:p>
        </p:txBody>
      </p:sp>
      <p:pic>
        <p:nvPicPr>
          <p:cNvPr id="4098" name="Picture 2" descr="http://bigslide.ru/images/48/47701/960/img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19" t="27401" r="51509" b="2893"/>
          <a:stretch/>
        </p:blipFill>
        <p:spPr bwMode="auto">
          <a:xfrm>
            <a:off x="3491880" y="2031113"/>
            <a:ext cx="2099604" cy="2664362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chool28rzd.ru/wp-content/uploads/2017/09/15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16559" y="2021052"/>
            <a:ext cx="2866637" cy="2664295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kartik.ru/wp-content/uploads/2017/05/vezhlivost-kartinki-dlya-detey-61060-768x68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922"/>
          <a:stretch/>
        </p:blipFill>
        <p:spPr bwMode="auto">
          <a:xfrm>
            <a:off x="5796136" y="2031113"/>
            <a:ext cx="3083506" cy="2654301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 вправо с вырезом 16">
            <a:hlinkClick r:id="" action="ppaction://hlinkshowjump?jump=nextslide"/>
          </p:cNvPr>
          <p:cNvSpPr/>
          <p:nvPr/>
        </p:nvSpPr>
        <p:spPr>
          <a:xfrm>
            <a:off x="8316416" y="5161756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084107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65365"/>
            <a:ext cx="8229600" cy="675911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На перемене.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683568" y="3730764"/>
            <a:ext cx="783735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Оцените поступки ребят.</a:t>
            </a:r>
          </a:p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Расскажите о том, как надо общаться </a:t>
            </a:r>
          </a:p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на переменах.</a:t>
            </a:r>
          </a:p>
        </p:txBody>
      </p:sp>
      <p:pic>
        <p:nvPicPr>
          <p:cNvPr id="5122" name="Picture 2" descr="http://mal-eg.ru/wp-content/uploads/2017/05/peremenk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02" t="2531" r="9361" b="2531"/>
          <a:stretch/>
        </p:blipFill>
        <p:spPr bwMode="auto">
          <a:xfrm>
            <a:off x="335047" y="1129308"/>
            <a:ext cx="3266278" cy="2430693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lipart-library.com/img/6760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792" y="1129308"/>
            <a:ext cx="2604314" cy="243069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5126" name="Picture 6" descr="https://ds02.infourok.ru/uploads/ex/0254/00053273-76ea93dd/hello_html_m5781ba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29308"/>
            <a:ext cx="2088232" cy="2441014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право с вырезом 10">
            <a:hlinkClick r:id="" action="ppaction://hlinkshowjump?jump=nextslide"/>
          </p:cNvPr>
          <p:cNvSpPr/>
          <p:nvPr/>
        </p:nvSpPr>
        <p:spPr>
          <a:xfrm>
            <a:off x="8316416" y="5161756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415834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196"/>
            <a:ext cx="8229600" cy="684419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На уроке.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606839" y="4297660"/>
            <a:ext cx="5976664" cy="95911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dirty="0">
                <a:latin typeface="Comic Sans MS" pitchFamily="66" charset="0"/>
              </a:rPr>
              <a:t>Оцените поведение ребят.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dirty="0">
                <a:latin typeface="Comic Sans MS" pitchFamily="66" charset="0"/>
              </a:rPr>
              <a:t>Что бы вы им посоветовали?</a:t>
            </a:r>
          </a:p>
        </p:txBody>
      </p:sp>
      <p:pic>
        <p:nvPicPr>
          <p:cNvPr id="8194" name="Picture 2" descr="http://www.womensplay.net/wp-content/uploads/2016/11/%D1%8D%D1%82%D0%B8%D0%BA%D0%B0-%D0%B2-%D1%88%D0%BA%D0%BE%D0%BB%D0%B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75888"/>
            <a:ext cx="3024336" cy="216024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900igr.net/datai/psikhologija/Pravila-povedenija-na-ulitse/0004-004-Pravila-povedenija-v-shkol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00" t="2231" r="5076" b="5412"/>
          <a:stretch/>
        </p:blipFill>
        <p:spPr bwMode="auto">
          <a:xfrm>
            <a:off x="3395159" y="889484"/>
            <a:ext cx="2400025" cy="3208195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obyava.in.ua/wp-content/uploads/2017/09/Unknow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53" t="3283" r="4596" b="6430"/>
          <a:stretch/>
        </p:blipFill>
        <p:spPr bwMode="auto">
          <a:xfrm>
            <a:off x="5897126" y="1098977"/>
            <a:ext cx="2911598" cy="2060598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право с вырезом 10">
            <a:hlinkClick r:id="" action="ppaction://hlinkshowjump?jump=nextslide"/>
          </p:cNvPr>
          <p:cNvSpPr/>
          <p:nvPr/>
        </p:nvSpPr>
        <p:spPr>
          <a:xfrm>
            <a:off x="8316416" y="5161756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329097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297660"/>
            <a:ext cx="8229600" cy="128719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rgbClr val="009900"/>
                </a:solidFill>
                <a:latin typeface="Comic Sans MS" pitchFamily="66" charset="0"/>
              </a:rPr>
              <a:t>	</a:t>
            </a:r>
            <a:r>
              <a:rPr lang="ru-RU" dirty="0">
                <a:latin typeface="Comic Sans MS" pitchFamily="66" charset="0"/>
              </a:rPr>
              <a:t>Поступай по отношению к другим так, как бы ты хотел, чтобы поступили по отношению к тебе!</a:t>
            </a:r>
          </a:p>
          <a:p>
            <a:pPr>
              <a:lnSpc>
                <a:spcPct val="90000"/>
              </a:lnSpc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8244408" y="326837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age.freepik.com/free-vector/no-translate-detected_1263-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051720" y="326837"/>
            <a:ext cx="4968552" cy="3833928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4922989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8321544" y="337220"/>
            <a:ext cx="576064" cy="576064"/>
          </a:xfrm>
          <a:prstGeom prst="mathMultiply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2" cstate="email"/>
          <a:srcRect t="15638" r="3602" b="7920"/>
          <a:stretch/>
        </p:blipFill>
        <p:spPr bwMode="auto">
          <a:xfrm flipH="1">
            <a:off x="2452983" y="2760335"/>
            <a:ext cx="1991748" cy="212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 flipH="1">
            <a:off x="5757328" y="2727534"/>
            <a:ext cx="1241070" cy="230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65" t="16771" r="6872" b="29060"/>
          <a:stretch/>
        </p:blipFill>
        <p:spPr bwMode="auto">
          <a:xfrm>
            <a:off x="955471" y="414669"/>
            <a:ext cx="7233069" cy="125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3185629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8" name="Oval 56"/>
          <p:cNvSpPr>
            <a:spLocks noChangeArrowheads="1"/>
          </p:cNvSpPr>
          <p:nvPr/>
        </p:nvSpPr>
        <p:spPr bwMode="auto">
          <a:xfrm>
            <a:off x="251520" y="1297865"/>
            <a:ext cx="504825" cy="4193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800">
                <a:solidFill>
                  <a:srgbClr val="C0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3133" name="AutoShape 61"/>
          <p:cNvSpPr>
            <a:spLocks noChangeArrowheads="1"/>
          </p:cNvSpPr>
          <p:nvPr/>
        </p:nvSpPr>
        <p:spPr bwMode="auto">
          <a:xfrm>
            <a:off x="1619672" y="2003688"/>
            <a:ext cx="6192144" cy="19367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5" name="Text Box 63"/>
          <p:cNvSpPr txBox="1">
            <a:spLocks noChangeArrowheads="1"/>
          </p:cNvSpPr>
          <p:nvPr/>
        </p:nvSpPr>
        <p:spPr bwMode="auto">
          <a:xfrm>
            <a:off x="2051720" y="1993404"/>
            <a:ext cx="554461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Вот такой – </a:t>
            </a:r>
            <a:r>
              <a:rPr lang="ru-RU" sz="2800" dirty="0">
                <a:latin typeface="Comic Sans MS" pitchFamily="66" charset="0"/>
              </a:rPr>
              <a:t>большой и </a:t>
            </a:r>
            <a:r>
              <a:rPr lang="ru-RU" sz="2800" dirty="0" smtClean="0">
                <a:latin typeface="Comic Sans MS" pitchFamily="66" charset="0"/>
              </a:rPr>
              <a:t>важный</a:t>
            </a:r>
            <a:endParaRPr lang="ru-RU" sz="2800" dirty="0">
              <a:latin typeface="Comic Sans MS" pitchFamily="66" charset="0"/>
            </a:endParaRPr>
          </a:p>
          <a:p>
            <a:pPr algn="ctr"/>
            <a:r>
              <a:rPr lang="ru-RU" sz="2800" dirty="0">
                <a:latin typeface="Comic Sans MS" pitchFamily="66" charset="0"/>
              </a:rPr>
              <a:t>Дом стоит многоэтажный.</a:t>
            </a:r>
          </a:p>
          <a:p>
            <a:pPr algn="ctr"/>
            <a:r>
              <a:rPr lang="ru-RU" sz="2800" dirty="0">
                <a:latin typeface="Comic Sans MS" pitchFamily="66" charset="0"/>
              </a:rPr>
              <a:t>Мы на нижнем этаже</a:t>
            </a:r>
          </a:p>
          <a:p>
            <a:pPr algn="ctr"/>
            <a:r>
              <a:rPr lang="ru-RU" sz="2800" dirty="0">
                <a:latin typeface="Comic Sans MS" pitchFamily="66" charset="0"/>
              </a:rPr>
              <a:t>Всех жильцов прочли уже. </a:t>
            </a:r>
          </a:p>
        </p:txBody>
      </p:sp>
      <p:sp>
        <p:nvSpPr>
          <p:cNvPr id="81" name="Стрелка вправо с вырезом 80">
            <a:hlinkClick r:id="" action="ppaction://hlinkshowjump?jump=nextslide"/>
          </p:cNvPr>
          <p:cNvSpPr/>
          <p:nvPr/>
        </p:nvSpPr>
        <p:spPr>
          <a:xfrm>
            <a:off x="8297648" y="5149731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3648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7300"/>
            <a:ext cx="5544616" cy="3632279"/>
          </a:xfrm>
        </p:spPr>
      </p:pic>
    </p:spTree>
    <p:extLst>
      <p:ext uri="{BB962C8B-B14F-4D97-AF65-F5344CB8AC3E}">
        <p14:creationId xmlns="" xmlns:p14="http://schemas.microsoft.com/office/powerpoint/2010/main" val="194555451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500" y="381677"/>
            <a:ext cx="2970584" cy="41917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99792" y="457339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Сергей Никитович Решетов (род. в 1923 г.)</a:t>
            </a:r>
          </a:p>
          <a:p>
            <a:pPr algn="ctr"/>
            <a:r>
              <a:rPr lang="ru-RU" dirty="0"/>
              <a:t>— Герой Советского </a:t>
            </a:r>
            <a:r>
              <a:rPr lang="ru-RU" dirty="0" smtClean="0"/>
              <a:t>Союза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2170052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 rot="10800000" flipV="1">
            <a:off x="1331640" y="1486079"/>
            <a:ext cx="672280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Расскажи о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своей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школе. </a:t>
            </a:r>
          </a:p>
          <a:p>
            <a:pPr algn="ctr"/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Для чего вы ходите в школу?</a:t>
            </a:r>
          </a:p>
        </p:txBody>
      </p:sp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8316416" y="5161756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857500"/>
            <a:ext cx="1012024" cy="2011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3076387"/>
            <a:ext cx="1859441" cy="19569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288748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Школа – это здание, где получают знания.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4441676"/>
            <a:ext cx="8229600" cy="867833"/>
          </a:xfrm>
        </p:spPr>
        <p:txBody>
          <a:bodyPr/>
          <a:lstStyle/>
          <a:p>
            <a:pPr>
              <a:buFontTx/>
              <a:buNone/>
            </a:pPr>
            <a:r>
              <a:rPr lang="ru-RU" dirty="0">
                <a:latin typeface="Comic Sans MS" pitchFamily="66" charset="0"/>
              </a:rPr>
              <a:t>       З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Д</a:t>
            </a:r>
            <a:r>
              <a:rPr lang="ru-RU" dirty="0">
                <a:latin typeface="Comic Sans MS" pitchFamily="66" charset="0"/>
              </a:rPr>
              <a:t>АНИЕ                         З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Н</a:t>
            </a:r>
            <a:r>
              <a:rPr lang="ru-RU" dirty="0">
                <a:latin typeface="Comic Sans MS" pitchFamily="66" charset="0"/>
              </a:rPr>
              <a:t>АНИЕ</a:t>
            </a:r>
          </a:p>
        </p:txBody>
      </p:sp>
      <p:pic>
        <p:nvPicPr>
          <p:cNvPr id="1026" name="Picture 2" descr="https://image.freepik.com/free-vector/school-building-and-many-children_1308-471.jpg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879848"/>
            <a:ext cx="5207222" cy="269328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vos-ds31-ryabinka.edumsko.ru/uploads/2000/1817/section/359479/62422/y852W4N11h.png?150835055166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4766" y="2023005"/>
            <a:ext cx="2932091" cy="2532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316416" y="5161756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250085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5923"/>
            <a:ext cx="1660578" cy="21953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1" b="12201"/>
          <a:stretch/>
        </p:blipFill>
        <p:spPr>
          <a:xfrm>
            <a:off x="2632733" y="598055"/>
            <a:ext cx="3107982" cy="22031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80" t="3380" r="19760" b="2121"/>
          <a:stretch/>
        </p:blipFill>
        <p:spPr>
          <a:xfrm>
            <a:off x="528507" y="2789910"/>
            <a:ext cx="1675091" cy="22998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794" y="2797778"/>
            <a:ext cx="1632350" cy="22919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806926"/>
            <a:ext cx="2557735" cy="24744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672" y="2806926"/>
            <a:ext cx="1802952" cy="228282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341" r="13423" b="2412"/>
          <a:stretch/>
        </p:blipFill>
        <p:spPr>
          <a:xfrm>
            <a:off x="6173318" y="598055"/>
            <a:ext cx="2194993" cy="21918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353626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4.pic4you.ru/y2014/08-13/12216/45440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066368"/>
            <a:ext cx="5544616" cy="3095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право с вырезом 10">
            <a:hlinkClick r:id="" action="ppaction://hlinkshowjump?jump=nextslide"/>
          </p:cNvPr>
          <p:cNvSpPr/>
          <p:nvPr/>
        </p:nvSpPr>
        <p:spPr>
          <a:xfrm>
            <a:off x="8316416" y="5161756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131840" y="985292"/>
            <a:ext cx="31582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Ученики</a:t>
            </a:r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052201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 школе надо соблюдать правила поведения, быть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4330627"/>
            <a:ext cx="7632848" cy="1243286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>
                <a:solidFill>
                  <a:srgbClr val="FF0000"/>
                </a:solidFill>
                <a:latin typeface="Comic Sans MS" pitchFamily="66" charset="0"/>
              </a:rPr>
              <a:t>	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10242" name="Picture 2" descr="http://ruzacbs.ru/sites/default/files/inline_images/mtbzaqh-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56" y="2087517"/>
            <a:ext cx="2455112" cy="2243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0244" name="Picture 4" descr="http://sch1874sz.mskobr.ru/images/%D0%B2%D0%B5%D0%B6%D0%BB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87517"/>
            <a:ext cx="2597267" cy="2323022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316416" y="5161756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1691680" y="4228554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ыть вежливыми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и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доброжелательными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83448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1500</TotalTime>
  <Words>141</Words>
  <Application>Microsoft Office PowerPoint</Application>
  <PresentationFormat>Экран (16:10)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Натуральные материалы</vt:lpstr>
      <vt:lpstr>Слайд 1</vt:lpstr>
      <vt:lpstr>Слайд 2</vt:lpstr>
      <vt:lpstr>Слайд 3</vt:lpstr>
      <vt:lpstr>Слайд 4</vt:lpstr>
      <vt:lpstr>Слайд 5</vt:lpstr>
      <vt:lpstr>Школа – это здание, где получают знания.</vt:lpstr>
      <vt:lpstr>Слайд 7</vt:lpstr>
      <vt:lpstr>Слайд 8</vt:lpstr>
      <vt:lpstr>В школе надо соблюдать правила поведения, быть</vt:lpstr>
      <vt:lpstr>Не допускайте</vt:lpstr>
      <vt:lpstr>Это правильно!!!!</vt:lpstr>
      <vt:lpstr>На перемене.</vt:lpstr>
      <vt:lpstr>На уроке.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школе.Никифорова Н.В.</dc:title>
  <dc:creator>Наталья Никифорова</dc:creator>
  <cp:lastModifiedBy>Надя</cp:lastModifiedBy>
  <cp:revision>155</cp:revision>
  <dcterms:created xsi:type="dcterms:W3CDTF">2017-12-24T16:16:52Z</dcterms:created>
  <dcterms:modified xsi:type="dcterms:W3CDTF">2019-02-25T14:11:03Z</dcterms:modified>
</cp:coreProperties>
</file>