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59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FD577-C4AB-4C7A-A2CD-B83F7BA3C9E3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E0E2C1-0C1F-4FE6-A931-608233261A96}">
      <dgm:prSet phldrT="[Текст]"/>
      <dgm:spPr/>
      <dgm:t>
        <a:bodyPr/>
        <a:lstStyle/>
        <a:p>
          <a:r>
            <a:rPr lang="ru-RU" b="1" dirty="0" smtClean="0"/>
            <a:t>корзина</a:t>
          </a:r>
          <a:endParaRPr lang="ru-RU" b="1" dirty="0"/>
        </a:p>
      </dgm:t>
    </dgm:pt>
    <dgm:pt modelId="{0BA66534-B085-49F4-8EB4-9550C111B86E}" type="parTrans" cxnId="{D7A130F4-1873-4B51-B1A9-6E6C86D03BA0}">
      <dgm:prSet/>
      <dgm:spPr/>
      <dgm:t>
        <a:bodyPr/>
        <a:lstStyle/>
        <a:p>
          <a:endParaRPr lang="ru-RU"/>
        </a:p>
      </dgm:t>
    </dgm:pt>
    <dgm:pt modelId="{A294A246-D1E1-43AE-B598-1E158C61A92D}" type="sibTrans" cxnId="{D7A130F4-1873-4B51-B1A9-6E6C86D03BA0}">
      <dgm:prSet/>
      <dgm:spPr/>
      <dgm:t>
        <a:bodyPr/>
        <a:lstStyle/>
        <a:p>
          <a:endParaRPr lang="ru-RU"/>
        </a:p>
      </dgm:t>
    </dgm:pt>
    <dgm:pt modelId="{80CBB1BB-A663-4608-A85A-CE6969A3A49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125F5B6F-0038-4473-82DA-75019CFCE860}" type="parTrans" cxnId="{450D6D36-967B-4BD0-B9DB-2331928672C1}">
      <dgm:prSet/>
      <dgm:spPr/>
      <dgm:t>
        <a:bodyPr/>
        <a:lstStyle/>
        <a:p>
          <a:endParaRPr lang="ru-RU"/>
        </a:p>
      </dgm:t>
    </dgm:pt>
    <dgm:pt modelId="{A255C36B-D9BE-4CAD-9EC4-8438BAF0D317}" type="sibTrans" cxnId="{450D6D36-967B-4BD0-B9DB-2331928672C1}">
      <dgm:prSet/>
      <dgm:spPr/>
      <dgm:t>
        <a:bodyPr/>
        <a:lstStyle/>
        <a:p>
          <a:endParaRPr lang="ru-RU"/>
        </a:p>
      </dgm:t>
    </dgm:pt>
    <dgm:pt modelId="{021019A8-F2D2-4527-B094-F6DDED044195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2EE5DC70-FA4A-487E-94D8-8A554C4E252F}" type="parTrans" cxnId="{E43C81BB-547A-4CC5-A74D-DCA73E5DBB09}">
      <dgm:prSet/>
      <dgm:spPr/>
      <dgm:t>
        <a:bodyPr/>
        <a:lstStyle/>
        <a:p>
          <a:endParaRPr lang="ru-RU"/>
        </a:p>
      </dgm:t>
    </dgm:pt>
    <dgm:pt modelId="{D36D20DA-03B7-4F85-95A6-EB4A25CE3956}" type="sibTrans" cxnId="{E43C81BB-547A-4CC5-A74D-DCA73E5DBB09}">
      <dgm:prSet/>
      <dgm:spPr/>
      <dgm:t>
        <a:bodyPr/>
        <a:lstStyle/>
        <a:p>
          <a:endParaRPr lang="ru-RU"/>
        </a:p>
      </dgm:t>
    </dgm:pt>
    <dgm:pt modelId="{A05991CB-1C29-4654-BB17-51DCF2C224E3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F1E3BEC8-90C2-4044-A8A4-6A371379A5B9}" type="parTrans" cxnId="{6ECA0A83-59BA-40CB-81F0-86F0E5E79123}">
      <dgm:prSet/>
      <dgm:spPr/>
      <dgm:t>
        <a:bodyPr/>
        <a:lstStyle/>
        <a:p>
          <a:endParaRPr lang="ru-RU"/>
        </a:p>
      </dgm:t>
    </dgm:pt>
    <dgm:pt modelId="{4B4B5DAE-048F-40F3-BECB-B64632720787}" type="sibTrans" cxnId="{6ECA0A83-59BA-40CB-81F0-86F0E5E79123}">
      <dgm:prSet/>
      <dgm:spPr/>
      <dgm:t>
        <a:bodyPr/>
        <a:lstStyle/>
        <a:p>
          <a:endParaRPr lang="ru-RU"/>
        </a:p>
      </dgm:t>
    </dgm:pt>
    <dgm:pt modelId="{0A7ED491-E95E-49A2-9A54-112C144E3C39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2B1B67EB-DB3E-4FBA-994D-FBE04D5EAE51}" type="parTrans" cxnId="{B80C8DDF-6E7A-4922-ACD7-9AFA65B642B7}">
      <dgm:prSet/>
      <dgm:spPr/>
      <dgm:t>
        <a:bodyPr/>
        <a:lstStyle/>
        <a:p>
          <a:endParaRPr lang="ru-RU"/>
        </a:p>
      </dgm:t>
    </dgm:pt>
    <dgm:pt modelId="{269320FA-F49A-42E7-8E55-A54BCD3A6A9E}" type="sibTrans" cxnId="{B80C8DDF-6E7A-4922-ACD7-9AFA65B642B7}">
      <dgm:prSet/>
      <dgm:spPr/>
      <dgm:t>
        <a:bodyPr/>
        <a:lstStyle/>
        <a:p>
          <a:endParaRPr lang="ru-RU"/>
        </a:p>
      </dgm:t>
    </dgm:pt>
    <dgm:pt modelId="{F45CCEE5-3B1E-46D8-A2B4-595E72210935}">
      <dgm:prSet phldrT="[Текст]" phldr="1"/>
      <dgm:spPr/>
      <dgm:t>
        <a:bodyPr/>
        <a:lstStyle/>
        <a:p>
          <a:endParaRPr lang="ru-RU" dirty="0"/>
        </a:p>
      </dgm:t>
    </dgm:pt>
    <dgm:pt modelId="{F3967635-DC3A-422A-BB06-D5A98BC8BB35}" type="parTrans" cxnId="{2E6874C9-03A2-445A-965E-3CA18D7D8C2B}">
      <dgm:prSet/>
      <dgm:spPr/>
      <dgm:t>
        <a:bodyPr/>
        <a:lstStyle/>
        <a:p>
          <a:endParaRPr lang="ru-RU"/>
        </a:p>
      </dgm:t>
    </dgm:pt>
    <dgm:pt modelId="{2D73DB80-FB2D-40B8-B59D-FCA3A3223A4F}" type="sibTrans" cxnId="{2E6874C9-03A2-445A-965E-3CA18D7D8C2B}">
      <dgm:prSet/>
      <dgm:spPr/>
      <dgm:t>
        <a:bodyPr/>
        <a:lstStyle/>
        <a:p>
          <a:endParaRPr lang="ru-RU"/>
        </a:p>
      </dgm:t>
    </dgm:pt>
    <dgm:pt modelId="{110DBBC0-EC69-4AE5-B580-F71AA0E0393D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2BDE5A7F-B66B-47F0-94A6-379CC4E7AACD}" type="parTrans" cxnId="{5C9858E7-C37A-477E-BDC4-1F1719D0E07D}">
      <dgm:prSet/>
      <dgm:spPr/>
      <dgm:t>
        <a:bodyPr/>
        <a:lstStyle/>
        <a:p>
          <a:endParaRPr lang="ru-RU"/>
        </a:p>
      </dgm:t>
    </dgm:pt>
    <dgm:pt modelId="{F6EAE88A-D24E-4151-A790-5760D0401EE3}" type="sibTrans" cxnId="{5C9858E7-C37A-477E-BDC4-1F1719D0E07D}">
      <dgm:prSet/>
      <dgm:spPr/>
      <dgm:t>
        <a:bodyPr/>
        <a:lstStyle/>
        <a:p>
          <a:endParaRPr lang="ru-RU"/>
        </a:p>
      </dgm:t>
    </dgm:pt>
    <dgm:pt modelId="{ED00EFE1-FFE4-45DC-8A8C-A79E7DEA0DE7}">
      <dgm:prSet phldrT="[Текст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2EF197A1-5ECE-4AF4-90C9-525DBC612734}" type="parTrans" cxnId="{BA8C72FB-BF51-4A36-A77F-2FECBE8AA82D}">
      <dgm:prSet/>
      <dgm:spPr/>
      <dgm:t>
        <a:bodyPr/>
        <a:lstStyle/>
        <a:p>
          <a:endParaRPr lang="ru-RU"/>
        </a:p>
      </dgm:t>
    </dgm:pt>
    <dgm:pt modelId="{5E6090E9-8EFF-4993-A0EE-4AEA16E33BEF}" type="sibTrans" cxnId="{BA8C72FB-BF51-4A36-A77F-2FECBE8AA82D}">
      <dgm:prSet/>
      <dgm:spPr/>
      <dgm:t>
        <a:bodyPr/>
        <a:lstStyle/>
        <a:p>
          <a:endParaRPr lang="ru-RU"/>
        </a:p>
      </dgm:t>
    </dgm:pt>
    <dgm:pt modelId="{9449A5EA-3401-434C-BC94-37499BC1C2DC}" type="pres">
      <dgm:prSet presAssocID="{C7CFD577-C4AB-4C7A-A2CD-B83F7BA3C9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80B1C-665D-4A32-A3BC-878B84F2B43E}" type="pres">
      <dgm:prSet presAssocID="{4FE0E2C1-0C1F-4FE6-A931-608233261A96}" presName="centerShape" presStyleLbl="node0" presStyleIdx="0" presStyleCnt="1" custScaleX="221806" custScaleY="241970"/>
      <dgm:spPr/>
      <dgm:t>
        <a:bodyPr/>
        <a:lstStyle/>
        <a:p>
          <a:endParaRPr lang="ru-RU"/>
        </a:p>
      </dgm:t>
    </dgm:pt>
    <dgm:pt modelId="{157027B8-E28C-44DF-A458-07A1D8E504E2}" type="pres">
      <dgm:prSet presAssocID="{125F5B6F-0038-4473-82DA-75019CFCE860}" presName="Name9" presStyleLbl="parChTrans1D2" presStyleIdx="0" presStyleCnt="6"/>
      <dgm:spPr/>
      <dgm:t>
        <a:bodyPr/>
        <a:lstStyle/>
        <a:p>
          <a:endParaRPr lang="ru-RU"/>
        </a:p>
      </dgm:t>
    </dgm:pt>
    <dgm:pt modelId="{C528AC81-DF83-447B-88AA-1CBE49E08B92}" type="pres">
      <dgm:prSet presAssocID="{125F5B6F-0038-4473-82DA-75019CFCE86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995EFE2-B6AA-495A-A8EA-BFBD251B88DE}" type="pres">
      <dgm:prSet presAssocID="{80CBB1BB-A663-4608-A85A-CE6969A3A492}" presName="node" presStyleLbl="node1" presStyleIdx="0" presStyleCnt="6" custScaleX="119099" custScaleY="118696" custRadScaleRad="84531" custRadScaleInc="-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3D72C-E9E2-41DB-9F3A-9023BF4A9063}" type="pres">
      <dgm:prSet presAssocID="{2EE5DC70-FA4A-487E-94D8-8A554C4E252F}" presName="Name9" presStyleLbl="parChTrans1D2" presStyleIdx="1" presStyleCnt="6"/>
      <dgm:spPr/>
      <dgm:t>
        <a:bodyPr/>
        <a:lstStyle/>
        <a:p>
          <a:endParaRPr lang="ru-RU"/>
        </a:p>
      </dgm:t>
    </dgm:pt>
    <dgm:pt modelId="{10707C84-A878-483F-9EA4-1CC484B02C87}" type="pres">
      <dgm:prSet presAssocID="{2EE5DC70-FA4A-487E-94D8-8A554C4E252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CA28A03-641E-4050-9911-ABE3E8C5ED55}" type="pres">
      <dgm:prSet presAssocID="{021019A8-F2D2-4527-B094-F6DDED044195}" presName="node" presStyleLbl="node1" presStyleIdx="1" presStyleCnt="6" custScaleX="117499" custScaleY="114011" custRadScaleRad="120491" custRadScaleInc="39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5F711-C844-442B-AEFD-5685AB159586}" type="pres">
      <dgm:prSet presAssocID="{F1E3BEC8-90C2-4044-A8A4-6A371379A5B9}" presName="Name9" presStyleLbl="parChTrans1D2" presStyleIdx="2" presStyleCnt="6"/>
      <dgm:spPr/>
      <dgm:t>
        <a:bodyPr/>
        <a:lstStyle/>
        <a:p>
          <a:endParaRPr lang="ru-RU"/>
        </a:p>
      </dgm:t>
    </dgm:pt>
    <dgm:pt modelId="{15F77C1F-B0A1-4A41-9729-DEEF97B5F287}" type="pres">
      <dgm:prSet presAssocID="{F1E3BEC8-90C2-4044-A8A4-6A371379A5B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DDF709E-5BB5-4A21-958E-0BA8944130A2}" type="pres">
      <dgm:prSet presAssocID="{A05991CB-1C29-4654-BB17-51DCF2C224E3}" presName="node" presStyleLbl="node1" presStyleIdx="2" presStyleCnt="6" custScaleX="122035" custScaleY="111828" custRadScaleRad="121911" custRadScaleInc="-6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1C399-2412-444E-934B-9D8A375273AA}" type="pres">
      <dgm:prSet presAssocID="{2B1B67EB-DB3E-4FBA-994D-FBE04D5EAE51}" presName="Name9" presStyleLbl="parChTrans1D2" presStyleIdx="3" presStyleCnt="6"/>
      <dgm:spPr/>
      <dgm:t>
        <a:bodyPr/>
        <a:lstStyle/>
        <a:p>
          <a:endParaRPr lang="ru-RU"/>
        </a:p>
      </dgm:t>
    </dgm:pt>
    <dgm:pt modelId="{AA71FC72-4680-4973-8117-96793C7DB527}" type="pres">
      <dgm:prSet presAssocID="{2B1B67EB-DB3E-4FBA-994D-FBE04D5EAE5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4A8A17B-A0AC-48FF-B137-C6DAED70F13B}" type="pres">
      <dgm:prSet presAssocID="{0A7ED491-E95E-49A2-9A54-112C144E3C39}" presName="node" presStyleLbl="node1" presStyleIdx="3" presStyleCnt="6" custScaleX="116683" custScaleY="117470" custRadScaleRad="91628" custRadScaleInc="-20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89E11-90FB-48B8-80AE-911BAD075BFD}" type="pres">
      <dgm:prSet presAssocID="{2BDE5A7F-B66B-47F0-94A6-379CC4E7AACD}" presName="Name9" presStyleLbl="parChTrans1D2" presStyleIdx="4" presStyleCnt="6"/>
      <dgm:spPr/>
      <dgm:t>
        <a:bodyPr/>
        <a:lstStyle/>
        <a:p>
          <a:endParaRPr lang="ru-RU"/>
        </a:p>
      </dgm:t>
    </dgm:pt>
    <dgm:pt modelId="{9E4C25ED-923D-467A-98F1-24D19336B7EF}" type="pres">
      <dgm:prSet presAssocID="{2BDE5A7F-B66B-47F0-94A6-379CC4E7AAC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8160231-FE5B-405A-90F2-FC3B5038D161}" type="pres">
      <dgm:prSet presAssocID="{110DBBC0-EC69-4AE5-B580-F71AA0E0393D}" presName="node" presStyleLbl="node1" presStyleIdx="4" presStyleCnt="6" custScaleX="117622" custScaleY="128875" custRadScaleRad="116945" custRadScaleInc="-15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A2EF-DCEE-43F4-B3F1-F3B5B2A9E838}" type="pres">
      <dgm:prSet presAssocID="{2EF197A1-5ECE-4AF4-90C9-525DBC612734}" presName="Name9" presStyleLbl="parChTrans1D2" presStyleIdx="5" presStyleCnt="6"/>
      <dgm:spPr/>
      <dgm:t>
        <a:bodyPr/>
        <a:lstStyle/>
        <a:p>
          <a:endParaRPr lang="ru-RU"/>
        </a:p>
      </dgm:t>
    </dgm:pt>
    <dgm:pt modelId="{02C72AB5-C525-4024-9A13-548E20E81E12}" type="pres">
      <dgm:prSet presAssocID="{2EF197A1-5ECE-4AF4-90C9-525DBC61273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A727534-B614-44BA-AF25-2F5FF2C0689A}" type="pres">
      <dgm:prSet presAssocID="{ED00EFE1-FFE4-45DC-8A8C-A79E7DEA0DE7}" presName="node" presStyleLbl="node1" presStyleIdx="5" presStyleCnt="6" custScaleX="121297" custScaleY="116297" custRadScaleRad="122398" custRadScaleInc="-3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695D9-9E2B-45ED-960E-FF38AC222440}" type="presOf" srcId="{2BDE5A7F-B66B-47F0-94A6-379CC4E7AACD}" destId="{9E4C25ED-923D-467A-98F1-24D19336B7EF}" srcOrd="1" destOrd="0" presId="urn:microsoft.com/office/officeart/2005/8/layout/radial1"/>
    <dgm:cxn modelId="{8C061A1D-B7A4-4E4E-9F9E-8826F5B12837}" type="presOf" srcId="{2EE5DC70-FA4A-487E-94D8-8A554C4E252F}" destId="{10707C84-A878-483F-9EA4-1CC484B02C87}" srcOrd="1" destOrd="0" presId="urn:microsoft.com/office/officeart/2005/8/layout/radial1"/>
    <dgm:cxn modelId="{B80C8DDF-6E7A-4922-ACD7-9AFA65B642B7}" srcId="{4FE0E2C1-0C1F-4FE6-A931-608233261A96}" destId="{0A7ED491-E95E-49A2-9A54-112C144E3C39}" srcOrd="3" destOrd="0" parTransId="{2B1B67EB-DB3E-4FBA-994D-FBE04D5EAE51}" sibTransId="{269320FA-F49A-42E7-8E55-A54BCD3A6A9E}"/>
    <dgm:cxn modelId="{2E6874C9-03A2-445A-965E-3CA18D7D8C2B}" srcId="{C7CFD577-C4AB-4C7A-A2CD-B83F7BA3C9E3}" destId="{F45CCEE5-3B1E-46D8-A2B4-595E72210935}" srcOrd="1" destOrd="0" parTransId="{F3967635-DC3A-422A-BB06-D5A98BC8BB35}" sibTransId="{2D73DB80-FB2D-40B8-B59D-FCA3A3223A4F}"/>
    <dgm:cxn modelId="{6F4D0982-AA3A-4B54-85B1-1D0E821AAF15}" type="presOf" srcId="{125F5B6F-0038-4473-82DA-75019CFCE860}" destId="{157027B8-E28C-44DF-A458-07A1D8E504E2}" srcOrd="0" destOrd="0" presId="urn:microsoft.com/office/officeart/2005/8/layout/radial1"/>
    <dgm:cxn modelId="{E8EFC902-8EAF-48B6-A529-909B53A39DFA}" type="presOf" srcId="{2EF197A1-5ECE-4AF4-90C9-525DBC612734}" destId="{CAC8A2EF-DCEE-43F4-B3F1-F3B5B2A9E838}" srcOrd="0" destOrd="0" presId="urn:microsoft.com/office/officeart/2005/8/layout/radial1"/>
    <dgm:cxn modelId="{89D71EB6-DAD3-4B29-B353-76D43E503538}" type="presOf" srcId="{C7CFD577-C4AB-4C7A-A2CD-B83F7BA3C9E3}" destId="{9449A5EA-3401-434C-BC94-37499BC1C2DC}" srcOrd="0" destOrd="0" presId="urn:microsoft.com/office/officeart/2005/8/layout/radial1"/>
    <dgm:cxn modelId="{C85E3CAD-4999-40A9-9C84-1B2767761925}" type="presOf" srcId="{021019A8-F2D2-4527-B094-F6DDED044195}" destId="{BCA28A03-641E-4050-9911-ABE3E8C5ED55}" srcOrd="0" destOrd="0" presId="urn:microsoft.com/office/officeart/2005/8/layout/radial1"/>
    <dgm:cxn modelId="{4E94313C-7012-4740-8FA6-54C4D0EE7BDB}" type="presOf" srcId="{110DBBC0-EC69-4AE5-B580-F71AA0E0393D}" destId="{08160231-FE5B-405A-90F2-FC3B5038D161}" srcOrd="0" destOrd="0" presId="urn:microsoft.com/office/officeart/2005/8/layout/radial1"/>
    <dgm:cxn modelId="{382C37B9-E137-446F-AA75-C9F177FAF55A}" type="presOf" srcId="{ED00EFE1-FFE4-45DC-8A8C-A79E7DEA0DE7}" destId="{2A727534-B614-44BA-AF25-2F5FF2C0689A}" srcOrd="0" destOrd="0" presId="urn:microsoft.com/office/officeart/2005/8/layout/radial1"/>
    <dgm:cxn modelId="{FD34CD0C-3FDB-43C5-841A-60EF9C62C69E}" type="presOf" srcId="{125F5B6F-0038-4473-82DA-75019CFCE860}" destId="{C528AC81-DF83-447B-88AA-1CBE49E08B92}" srcOrd="1" destOrd="0" presId="urn:microsoft.com/office/officeart/2005/8/layout/radial1"/>
    <dgm:cxn modelId="{6ECA0A83-59BA-40CB-81F0-86F0E5E79123}" srcId="{4FE0E2C1-0C1F-4FE6-A931-608233261A96}" destId="{A05991CB-1C29-4654-BB17-51DCF2C224E3}" srcOrd="2" destOrd="0" parTransId="{F1E3BEC8-90C2-4044-A8A4-6A371379A5B9}" sibTransId="{4B4B5DAE-048F-40F3-BECB-B64632720787}"/>
    <dgm:cxn modelId="{BA8C72FB-BF51-4A36-A77F-2FECBE8AA82D}" srcId="{4FE0E2C1-0C1F-4FE6-A931-608233261A96}" destId="{ED00EFE1-FFE4-45DC-8A8C-A79E7DEA0DE7}" srcOrd="5" destOrd="0" parTransId="{2EF197A1-5ECE-4AF4-90C9-525DBC612734}" sibTransId="{5E6090E9-8EFF-4993-A0EE-4AEA16E33BEF}"/>
    <dgm:cxn modelId="{79489627-1ED1-436E-957F-01A928A4877F}" type="presOf" srcId="{2EE5DC70-FA4A-487E-94D8-8A554C4E252F}" destId="{7EA3D72C-E9E2-41DB-9F3A-9023BF4A9063}" srcOrd="0" destOrd="0" presId="urn:microsoft.com/office/officeart/2005/8/layout/radial1"/>
    <dgm:cxn modelId="{5E3465E6-8A65-4E35-B4A8-DC1933AA19BF}" type="presOf" srcId="{F1E3BEC8-90C2-4044-A8A4-6A371379A5B9}" destId="{70F5F711-C844-442B-AEFD-5685AB159586}" srcOrd="0" destOrd="0" presId="urn:microsoft.com/office/officeart/2005/8/layout/radial1"/>
    <dgm:cxn modelId="{D7A130F4-1873-4B51-B1A9-6E6C86D03BA0}" srcId="{C7CFD577-C4AB-4C7A-A2CD-B83F7BA3C9E3}" destId="{4FE0E2C1-0C1F-4FE6-A931-608233261A96}" srcOrd="0" destOrd="0" parTransId="{0BA66534-B085-49F4-8EB4-9550C111B86E}" sibTransId="{A294A246-D1E1-43AE-B598-1E158C61A92D}"/>
    <dgm:cxn modelId="{87F05943-8621-4666-806D-4159D6C71F52}" type="presOf" srcId="{F1E3BEC8-90C2-4044-A8A4-6A371379A5B9}" destId="{15F77C1F-B0A1-4A41-9729-DEEF97B5F287}" srcOrd="1" destOrd="0" presId="urn:microsoft.com/office/officeart/2005/8/layout/radial1"/>
    <dgm:cxn modelId="{3057A6AE-14A0-4F7A-A6B6-87266AEEA717}" type="presOf" srcId="{2B1B67EB-DB3E-4FBA-994D-FBE04D5EAE51}" destId="{AA71FC72-4680-4973-8117-96793C7DB527}" srcOrd="1" destOrd="0" presId="urn:microsoft.com/office/officeart/2005/8/layout/radial1"/>
    <dgm:cxn modelId="{31BF202D-50E0-474D-939E-A0B52F36354F}" type="presOf" srcId="{0A7ED491-E95E-49A2-9A54-112C144E3C39}" destId="{34A8A17B-A0AC-48FF-B137-C6DAED70F13B}" srcOrd="0" destOrd="0" presId="urn:microsoft.com/office/officeart/2005/8/layout/radial1"/>
    <dgm:cxn modelId="{427E9D76-98EE-4BD8-A291-309A277934EB}" type="presOf" srcId="{2BDE5A7F-B66B-47F0-94A6-379CC4E7AACD}" destId="{8BA89E11-90FB-48B8-80AE-911BAD075BFD}" srcOrd="0" destOrd="0" presId="urn:microsoft.com/office/officeart/2005/8/layout/radial1"/>
    <dgm:cxn modelId="{57AEDEB9-EDC4-477B-95CE-28F990D3A0A6}" type="presOf" srcId="{2EF197A1-5ECE-4AF4-90C9-525DBC612734}" destId="{02C72AB5-C525-4024-9A13-548E20E81E12}" srcOrd="1" destOrd="0" presId="urn:microsoft.com/office/officeart/2005/8/layout/radial1"/>
    <dgm:cxn modelId="{D0964750-488D-4EA3-B348-4EABE3F50984}" type="presOf" srcId="{A05991CB-1C29-4654-BB17-51DCF2C224E3}" destId="{DDDF709E-5BB5-4A21-958E-0BA8944130A2}" srcOrd="0" destOrd="0" presId="urn:microsoft.com/office/officeart/2005/8/layout/radial1"/>
    <dgm:cxn modelId="{FAA8932A-481C-4714-BB80-08B18C35BDD9}" type="presOf" srcId="{80CBB1BB-A663-4608-A85A-CE6969A3A492}" destId="{B995EFE2-B6AA-495A-A8EA-BFBD251B88DE}" srcOrd="0" destOrd="0" presId="urn:microsoft.com/office/officeart/2005/8/layout/radial1"/>
    <dgm:cxn modelId="{5C9858E7-C37A-477E-BDC4-1F1719D0E07D}" srcId="{4FE0E2C1-0C1F-4FE6-A931-608233261A96}" destId="{110DBBC0-EC69-4AE5-B580-F71AA0E0393D}" srcOrd="4" destOrd="0" parTransId="{2BDE5A7F-B66B-47F0-94A6-379CC4E7AACD}" sibTransId="{F6EAE88A-D24E-4151-A790-5760D0401EE3}"/>
    <dgm:cxn modelId="{1485961D-D61E-42E9-A956-1546DC3CCAFF}" type="presOf" srcId="{2B1B67EB-DB3E-4FBA-994D-FBE04D5EAE51}" destId="{E921C399-2412-444E-934B-9D8A375273AA}" srcOrd="0" destOrd="0" presId="urn:microsoft.com/office/officeart/2005/8/layout/radial1"/>
    <dgm:cxn modelId="{1D414DE9-F59C-42B7-948B-619DDD0752D3}" type="presOf" srcId="{4FE0E2C1-0C1F-4FE6-A931-608233261A96}" destId="{D4980B1C-665D-4A32-A3BC-878B84F2B43E}" srcOrd="0" destOrd="0" presId="urn:microsoft.com/office/officeart/2005/8/layout/radial1"/>
    <dgm:cxn modelId="{450D6D36-967B-4BD0-B9DB-2331928672C1}" srcId="{4FE0E2C1-0C1F-4FE6-A931-608233261A96}" destId="{80CBB1BB-A663-4608-A85A-CE6969A3A492}" srcOrd="0" destOrd="0" parTransId="{125F5B6F-0038-4473-82DA-75019CFCE860}" sibTransId="{A255C36B-D9BE-4CAD-9EC4-8438BAF0D317}"/>
    <dgm:cxn modelId="{E43C81BB-547A-4CC5-A74D-DCA73E5DBB09}" srcId="{4FE0E2C1-0C1F-4FE6-A931-608233261A96}" destId="{021019A8-F2D2-4527-B094-F6DDED044195}" srcOrd="1" destOrd="0" parTransId="{2EE5DC70-FA4A-487E-94D8-8A554C4E252F}" sibTransId="{D36D20DA-03B7-4F85-95A6-EB4A25CE3956}"/>
    <dgm:cxn modelId="{5038D842-4513-4CC8-910C-A23864106D5C}" type="presParOf" srcId="{9449A5EA-3401-434C-BC94-37499BC1C2DC}" destId="{D4980B1C-665D-4A32-A3BC-878B84F2B43E}" srcOrd="0" destOrd="0" presId="urn:microsoft.com/office/officeart/2005/8/layout/radial1"/>
    <dgm:cxn modelId="{03D7D7B9-B0B1-410A-84B3-FB519B942C22}" type="presParOf" srcId="{9449A5EA-3401-434C-BC94-37499BC1C2DC}" destId="{157027B8-E28C-44DF-A458-07A1D8E504E2}" srcOrd="1" destOrd="0" presId="urn:microsoft.com/office/officeart/2005/8/layout/radial1"/>
    <dgm:cxn modelId="{CD9A999E-3621-4EFB-A43B-0BC8893FA812}" type="presParOf" srcId="{157027B8-E28C-44DF-A458-07A1D8E504E2}" destId="{C528AC81-DF83-447B-88AA-1CBE49E08B92}" srcOrd="0" destOrd="0" presId="urn:microsoft.com/office/officeart/2005/8/layout/radial1"/>
    <dgm:cxn modelId="{9A53ED4B-D704-4DA8-A184-AAD50FFCB95B}" type="presParOf" srcId="{9449A5EA-3401-434C-BC94-37499BC1C2DC}" destId="{B995EFE2-B6AA-495A-A8EA-BFBD251B88DE}" srcOrd="2" destOrd="0" presId="urn:microsoft.com/office/officeart/2005/8/layout/radial1"/>
    <dgm:cxn modelId="{7E685E6C-CA5E-426A-AC90-A255757EBCEB}" type="presParOf" srcId="{9449A5EA-3401-434C-BC94-37499BC1C2DC}" destId="{7EA3D72C-E9E2-41DB-9F3A-9023BF4A9063}" srcOrd="3" destOrd="0" presId="urn:microsoft.com/office/officeart/2005/8/layout/radial1"/>
    <dgm:cxn modelId="{EF033FBC-1D13-47FC-BB39-833F40C188B0}" type="presParOf" srcId="{7EA3D72C-E9E2-41DB-9F3A-9023BF4A9063}" destId="{10707C84-A878-483F-9EA4-1CC484B02C87}" srcOrd="0" destOrd="0" presId="urn:microsoft.com/office/officeart/2005/8/layout/radial1"/>
    <dgm:cxn modelId="{B2BA26D1-CA22-4643-8F7D-3DEC6E61E355}" type="presParOf" srcId="{9449A5EA-3401-434C-BC94-37499BC1C2DC}" destId="{BCA28A03-641E-4050-9911-ABE3E8C5ED55}" srcOrd="4" destOrd="0" presId="urn:microsoft.com/office/officeart/2005/8/layout/radial1"/>
    <dgm:cxn modelId="{D25B3577-535F-41F9-A8BB-503F0D1E0F6C}" type="presParOf" srcId="{9449A5EA-3401-434C-BC94-37499BC1C2DC}" destId="{70F5F711-C844-442B-AEFD-5685AB159586}" srcOrd="5" destOrd="0" presId="urn:microsoft.com/office/officeart/2005/8/layout/radial1"/>
    <dgm:cxn modelId="{3972F2A6-4F9B-4774-AF68-0D5EB77738BC}" type="presParOf" srcId="{70F5F711-C844-442B-AEFD-5685AB159586}" destId="{15F77C1F-B0A1-4A41-9729-DEEF97B5F287}" srcOrd="0" destOrd="0" presId="urn:microsoft.com/office/officeart/2005/8/layout/radial1"/>
    <dgm:cxn modelId="{6BC852C7-A706-44F4-AA03-88BE31604964}" type="presParOf" srcId="{9449A5EA-3401-434C-BC94-37499BC1C2DC}" destId="{DDDF709E-5BB5-4A21-958E-0BA8944130A2}" srcOrd="6" destOrd="0" presId="urn:microsoft.com/office/officeart/2005/8/layout/radial1"/>
    <dgm:cxn modelId="{43A7763C-7AF1-4CA8-B1B5-970ACC8272F7}" type="presParOf" srcId="{9449A5EA-3401-434C-BC94-37499BC1C2DC}" destId="{E921C399-2412-444E-934B-9D8A375273AA}" srcOrd="7" destOrd="0" presId="urn:microsoft.com/office/officeart/2005/8/layout/radial1"/>
    <dgm:cxn modelId="{D6E6AE9B-8A9A-4C98-AABA-EA565F4B1DB8}" type="presParOf" srcId="{E921C399-2412-444E-934B-9D8A375273AA}" destId="{AA71FC72-4680-4973-8117-96793C7DB527}" srcOrd="0" destOrd="0" presId="urn:microsoft.com/office/officeart/2005/8/layout/radial1"/>
    <dgm:cxn modelId="{2595680E-1AAD-4CA6-BD9B-E7EF18AACF9C}" type="presParOf" srcId="{9449A5EA-3401-434C-BC94-37499BC1C2DC}" destId="{34A8A17B-A0AC-48FF-B137-C6DAED70F13B}" srcOrd="8" destOrd="0" presId="urn:microsoft.com/office/officeart/2005/8/layout/radial1"/>
    <dgm:cxn modelId="{1FB7FE00-6AC4-49D8-955F-461B4A4C2114}" type="presParOf" srcId="{9449A5EA-3401-434C-BC94-37499BC1C2DC}" destId="{8BA89E11-90FB-48B8-80AE-911BAD075BFD}" srcOrd="9" destOrd="0" presId="urn:microsoft.com/office/officeart/2005/8/layout/radial1"/>
    <dgm:cxn modelId="{14B77F6D-4BF3-41F6-A171-11725CBB8122}" type="presParOf" srcId="{8BA89E11-90FB-48B8-80AE-911BAD075BFD}" destId="{9E4C25ED-923D-467A-98F1-24D19336B7EF}" srcOrd="0" destOrd="0" presId="urn:microsoft.com/office/officeart/2005/8/layout/radial1"/>
    <dgm:cxn modelId="{8013ACC2-5A7C-4189-A348-EBA405BECC1C}" type="presParOf" srcId="{9449A5EA-3401-434C-BC94-37499BC1C2DC}" destId="{08160231-FE5B-405A-90F2-FC3B5038D161}" srcOrd="10" destOrd="0" presId="urn:microsoft.com/office/officeart/2005/8/layout/radial1"/>
    <dgm:cxn modelId="{D354F17D-40D3-4741-A4EE-3FD4CF0CF49D}" type="presParOf" srcId="{9449A5EA-3401-434C-BC94-37499BC1C2DC}" destId="{CAC8A2EF-DCEE-43F4-B3F1-F3B5B2A9E838}" srcOrd="11" destOrd="0" presId="urn:microsoft.com/office/officeart/2005/8/layout/radial1"/>
    <dgm:cxn modelId="{1E9B3D65-C6DF-4F47-9CFA-AE09D2049794}" type="presParOf" srcId="{CAC8A2EF-DCEE-43F4-B3F1-F3B5B2A9E838}" destId="{02C72AB5-C525-4024-9A13-548E20E81E12}" srcOrd="0" destOrd="0" presId="urn:microsoft.com/office/officeart/2005/8/layout/radial1"/>
    <dgm:cxn modelId="{14F09484-8D28-425D-9D3F-13D95429F948}" type="presParOf" srcId="{9449A5EA-3401-434C-BC94-37499BC1C2DC}" destId="{2A727534-B614-44BA-AF25-2F5FF2C0689A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1520" y="260648"/>
            <a:ext cx="8640960" cy="6336704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6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175"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40312"/>
            <a:ext cx="1449316" cy="1558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643866" cy="585791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Шестаковский</a:t>
            </a:r>
            <a:r>
              <a:rPr lang="ru-RU" sz="2800" dirty="0" smtClean="0"/>
              <a:t> филиал МБОУ «</a:t>
            </a:r>
            <a:r>
              <a:rPr lang="ru-RU" sz="2800" dirty="0" err="1" smtClean="0"/>
              <a:t>Соловьёвская</a:t>
            </a:r>
            <a:r>
              <a:rPr lang="ru-RU" sz="2800" dirty="0" smtClean="0"/>
              <a:t> основная школа» </a:t>
            </a:r>
            <a:r>
              <a:rPr lang="ru-RU" sz="2800" dirty="0" err="1" smtClean="0"/>
              <a:t>Кардымовского</a:t>
            </a:r>
            <a:r>
              <a:rPr lang="ru-RU" sz="2800" dirty="0" smtClean="0"/>
              <a:t> района Смоленской области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/>
              <a:t>Урок русского языка во 2 классе </a:t>
            </a:r>
            <a:br>
              <a:rPr lang="ru-RU" sz="3200" b="1" dirty="0" smtClean="0"/>
            </a:br>
            <a:r>
              <a:rPr lang="ru-RU" sz="3200" b="1" dirty="0" smtClean="0"/>
              <a:t>по теме:</a:t>
            </a:r>
            <a:br>
              <a:rPr lang="ru-RU" sz="3200" b="1" dirty="0" smtClean="0"/>
            </a:br>
            <a:r>
              <a:rPr lang="ru-RU" sz="3200" b="1" dirty="0" smtClean="0"/>
              <a:t>«Глагол как часть речи»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учитель начальных </a:t>
            </a:r>
            <a:r>
              <a:rPr lang="ru-RU" sz="2800" smtClean="0"/>
              <a:t>классов </a:t>
            </a:r>
            <a:br>
              <a:rPr lang="ru-RU" sz="2800" smtClean="0"/>
            </a:br>
            <a:r>
              <a:rPr lang="ru-RU" sz="2800" smtClean="0"/>
              <a:t>Олифиренко</a:t>
            </a:r>
            <a:r>
              <a:rPr lang="ru-RU" sz="2800" dirty="0" smtClean="0"/>
              <a:t> М.В.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073176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9"/>
            <a:ext cx="8137555" cy="435771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3. «В одном селе </a:t>
            </a:r>
            <a:r>
              <a:rPr lang="ru-RU" sz="4000" b="1" dirty="0" smtClean="0">
                <a:solidFill>
                  <a:srgbClr val="FF0000"/>
                </a:solidFill>
              </a:rPr>
              <a:t>жили</a:t>
            </a:r>
            <a:r>
              <a:rPr lang="ru-RU" sz="4000" b="1" dirty="0" smtClean="0">
                <a:solidFill>
                  <a:schemeClr val="tx1"/>
                </a:solidFill>
              </a:rPr>
              <a:t> два брата; землю</a:t>
            </a:r>
            <a:r>
              <a:rPr lang="ru-RU" sz="4000" b="1" dirty="0" smtClean="0">
                <a:solidFill>
                  <a:srgbClr val="FF0000"/>
                </a:solidFill>
              </a:rPr>
              <a:t> пахали</a:t>
            </a:r>
            <a:r>
              <a:rPr lang="ru-RU" sz="4000" b="1" dirty="0" smtClean="0">
                <a:solidFill>
                  <a:schemeClr val="tx1"/>
                </a:solidFill>
              </a:rPr>
              <a:t>, хлеб </a:t>
            </a:r>
            <a:r>
              <a:rPr lang="ru-RU" sz="4000" b="1" dirty="0" smtClean="0">
                <a:solidFill>
                  <a:srgbClr val="FF0000"/>
                </a:solidFill>
              </a:rPr>
              <a:t>сеяли</a:t>
            </a:r>
            <a:r>
              <a:rPr lang="ru-RU" sz="4000" b="1" dirty="0" smtClean="0">
                <a:solidFill>
                  <a:schemeClr val="tx1"/>
                </a:solidFill>
              </a:rPr>
              <a:t>»</a:t>
            </a: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 Л.Толстой «Два брата»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85729"/>
            <a:ext cx="7923241" cy="4929221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4. «Мама </a:t>
            </a:r>
            <a:r>
              <a:rPr lang="ru-RU" sz="4000" b="1" dirty="0" smtClean="0">
                <a:solidFill>
                  <a:srgbClr val="FF0000"/>
                </a:solidFill>
              </a:rPr>
              <a:t>приходит</a:t>
            </a:r>
            <a:r>
              <a:rPr lang="ru-RU" sz="4000" b="1" dirty="0" smtClean="0">
                <a:solidFill>
                  <a:schemeClr val="tx1"/>
                </a:solidFill>
              </a:rPr>
              <a:t> в дом, мама </a:t>
            </a:r>
            <a:r>
              <a:rPr lang="ru-RU" sz="4000" b="1" dirty="0" smtClean="0">
                <a:solidFill>
                  <a:srgbClr val="FF0000"/>
                </a:solidFill>
              </a:rPr>
              <a:t>глядит</a:t>
            </a:r>
            <a:r>
              <a:rPr lang="ru-RU" sz="4000" b="1" dirty="0" smtClean="0">
                <a:solidFill>
                  <a:schemeClr val="tx1"/>
                </a:solidFill>
              </a:rPr>
              <a:t> кругом.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— </a:t>
            </a:r>
            <a:r>
              <a:rPr lang="ru-RU" sz="4000" b="1" dirty="0" smtClean="0">
                <a:solidFill>
                  <a:srgbClr val="FF0000"/>
                </a:solidFill>
              </a:rPr>
              <a:t>Был</a:t>
            </a:r>
            <a:r>
              <a:rPr lang="ru-RU" sz="4000" b="1" dirty="0" smtClean="0">
                <a:solidFill>
                  <a:schemeClr val="tx1"/>
                </a:solidFill>
              </a:rPr>
              <a:t> на квартиру налёт?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— Нет.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— К нам </a:t>
            </a:r>
            <a:r>
              <a:rPr lang="ru-RU" sz="4000" b="1" dirty="0" smtClean="0">
                <a:solidFill>
                  <a:srgbClr val="FF0000"/>
                </a:solidFill>
              </a:rPr>
              <a:t>заходил</a:t>
            </a:r>
            <a:r>
              <a:rPr lang="ru-RU" sz="4000" b="1" dirty="0" smtClean="0">
                <a:solidFill>
                  <a:schemeClr val="tx1"/>
                </a:solidFill>
              </a:rPr>
              <a:t> бегемот?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— Нет»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     Э. Успенский «Разгром»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85729"/>
            <a:ext cx="7923241" cy="485778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5. «</a:t>
            </a:r>
            <a:r>
              <a:rPr lang="ru-RU" sz="4000" b="1" dirty="0" smtClean="0">
                <a:solidFill>
                  <a:srgbClr val="FF0000"/>
                </a:solidFill>
              </a:rPr>
              <a:t>Пошла </a:t>
            </a:r>
            <a:r>
              <a:rPr lang="ru-RU" sz="4000" b="1" dirty="0" smtClean="0">
                <a:solidFill>
                  <a:schemeClr val="tx1"/>
                </a:solidFill>
              </a:rPr>
              <a:t>девочка на огонек  и </a:t>
            </a:r>
            <a:r>
              <a:rPr lang="ru-RU" sz="4000" b="1" dirty="0" smtClean="0">
                <a:solidFill>
                  <a:srgbClr val="FF0000"/>
                </a:solidFill>
              </a:rPr>
              <a:t>вышла</a:t>
            </a:r>
            <a:r>
              <a:rPr lang="ru-RU" sz="4000" b="1" dirty="0" smtClean="0">
                <a:solidFill>
                  <a:schemeClr val="tx1"/>
                </a:solidFill>
              </a:rPr>
              <a:t> на полянку. Посреди полянки большой костер </a:t>
            </a:r>
            <a:r>
              <a:rPr lang="ru-RU" sz="4000" b="1" dirty="0" smtClean="0">
                <a:solidFill>
                  <a:srgbClr val="FF0000"/>
                </a:solidFill>
              </a:rPr>
              <a:t>горит</a:t>
            </a:r>
            <a:r>
              <a:rPr lang="ru-RU" sz="4000" b="1" dirty="0" smtClean="0">
                <a:solidFill>
                  <a:schemeClr val="tx1"/>
                </a:solidFill>
              </a:rPr>
              <a:t>, а вокруг костра </a:t>
            </a:r>
            <a:r>
              <a:rPr lang="ru-RU" sz="4000" b="1" dirty="0" smtClean="0">
                <a:solidFill>
                  <a:srgbClr val="FF0000"/>
                </a:solidFill>
              </a:rPr>
              <a:t>сидят</a:t>
            </a:r>
            <a:r>
              <a:rPr lang="ru-RU" sz="4000" b="1" dirty="0" smtClean="0">
                <a:solidFill>
                  <a:schemeClr val="tx1"/>
                </a:solidFill>
              </a:rPr>
              <a:t> двенадцать братьев» </a:t>
            </a: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С. Маршак «Двенадцать месяцев»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85729"/>
            <a:ext cx="7923241" cy="535784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6. «Кто, например, </a:t>
            </a:r>
            <a:r>
              <a:rPr lang="ru-RU" sz="4000" b="1" dirty="0" smtClean="0">
                <a:solidFill>
                  <a:srgbClr val="FF0000"/>
                </a:solidFill>
              </a:rPr>
              <a:t>залез</a:t>
            </a:r>
            <a:r>
              <a:rPr lang="ru-RU" sz="4000" b="1" dirty="0" smtClean="0">
                <a:solidFill>
                  <a:schemeClr val="tx1"/>
                </a:solidFill>
              </a:rPr>
              <a:t> в буфет,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   Конфеты там </a:t>
            </a:r>
            <a:r>
              <a:rPr lang="ru-RU" sz="4000" b="1" dirty="0" smtClean="0">
                <a:solidFill>
                  <a:srgbClr val="FF0000"/>
                </a:solidFill>
              </a:rPr>
              <a:t>нашёл</a:t>
            </a:r>
            <a:r>
              <a:rPr lang="ru-RU" sz="4000" b="1" dirty="0" smtClean="0">
                <a:solidFill>
                  <a:schemeClr val="tx1"/>
                </a:solidFill>
              </a:rPr>
              <a:t>?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   И все бумажки от конфет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   Кто </a:t>
            </a:r>
            <a:r>
              <a:rPr lang="ru-RU" sz="4000" b="1" dirty="0" smtClean="0">
                <a:solidFill>
                  <a:srgbClr val="FF0000"/>
                </a:solidFill>
              </a:rPr>
              <a:t>побросал</a:t>
            </a:r>
            <a:r>
              <a:rPr lang="ru-RU" sz="4000" b="1" dirty="0" smtClean="0">
                <a:solidFill>
                  <a:schemeClr val="tx1"/>
                </a:solidFill>
              </a:rPr>
              <a:t> под стол?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   Кто на обоях </a:t>
            </a:r>
            <a:r>
              <a:rPr lang="ru-RU" sz="4000" b="1" dirty="0" smtClean="0">
                <a:solidFill>
                  <a:srgbClr val="FF0000"/>
                </a:solidFill>
              </a:rPr>
              <a:t>рисовал</a:t>
            </a:r>
            <a:r>
              <a:rPr lang="ru-RU" sz="4000" b="1" dirty="0" smtClean="0">
                <a:solidFill>
                  <a:schemeClr val="tx1"/>
                </a:solidFill>
              </a:rPr>
              <a:t>?» </a:t>
            </a: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       Б. </a:t>
            </a:r>
            <a:r>
              <a:rPr lang="ru-RU" sz="4000" b="1" dirty="0" err="1" smtClean="0">
                <a:solidFill>
                  <a:schemeClr val="tx1"/>
                </a:solidFill>
              </a:rPr>
              <a:t>Заходер</a:t>
            </a:r>
            <a:r>
              <a:rPr lang="ru-RU" sz="4000" b="1" dirty="0" smtClean="0">
                <a:solidFill>
                  <a:schemeClr val="tx1"/>
                </a:solidFill>
              </a:rPr>
              <a:t> «Никто»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8215370" cy="19288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Цель: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>формирование представления </a:t>
            </a:r>
            <a:br>
              <a:rPr lang="ru-RU" sz="4000" b="1" dirty="0" smtClean="0"/>
            </a:br>
            <a:r>
              <a:rPr lang="ru-RU" sz="4000" b="1" dirty="0" smtClean="0"/>
              <a:t>о глаголе как части речи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72560" cy="435771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  Задачи: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Узнаем…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какие слова называют глаголами; на какие вопросы отвечают глаголы.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Научимся…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находить глаголы в тексте, подбирать глаголы к именам существительным.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Проверим….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чему научились на уроке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572560" cy="5500726"/>
          </a:xfrm>
        </p:spPr>
        <p:txBody>
          <a:bodyPr>
            <a:normAutofit lnSpcReduction="1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endParaRPr lang="ru-RU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Я узнал (а)…</a:t>
            </a: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Я научился(</a:t>
            </a:r>
            <a:r>
              <a:rPr lang="ru-RU" sz="4800" b="1" dirty="0" err="1" smtClean="0">
                <a:solidFill>
                  <a:schemeClr val="tx1"/>
                </a:solidFill>
              </a:rPr>
              <a:t>лась</a:t>
            </a:r>
            <a:r>
              <a:rPr lang="ru-RU" sz="4800" b="1" dirty="0" smtClean="0">
                <a:solidFill>
                  <a:schemeClr val="tx1"/>
                </a:solidFill>
              </a:rPr>
              <a:t>)…</a:t>
            </a: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Мне понравилось на уроке…</a:t>
            </a:r>
            <a:endParaRPr lang="ru-RU" sz="4800" dirty="0" smtClean="0">
              <a:solidFill>
                <a:schemeClr val="tx1"/>
              </a:solidFill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pic>
        <p:nvPicPr>
          <p:cNvPr id="1026" name="Picture 2" descr="C:\Users\User\Pictures\корзина возд шар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14290"/>
            <a:ext cx="6576449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73176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71736" y="2500306"/>
            <a:ext cx="3786214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КОРЗИНА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4500570"/>
            <a:ext cx="8643998" cy="2143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плетеное изделие, для хранения вещей, для упаковки, переноски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571744"/>
            <a:ext cx="214314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корзинка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214422"/>
            <a:ext cx="257176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корзиночка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2571744"/>
            <a:ext cx="214314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плетушка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90" y="1214422"/>
            <a:ext cx="257176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плетёнка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3176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71736" y="2500306"/>
            <a:ext cx="3786214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КОРЗИНА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-214338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9288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Тема урока: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643866" cy="306705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«Глагол как часть речи»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8215370" cy="19288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Цель: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>формирование представления </a:t>
            </a:r>
            <a:br>
              <a:rPr lang="ru-RU" sz="4000" b="1" dirty="0" smtClean="0"/>
            </a:br>
            <a:r>
              <a:rPr lang="ru-RU" sz="4000" b="1" dirty="0" smtClean="0"/>
              <a:t>о глаголе как части речи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72560" cy="435771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  Задачи:</a:t>
            </a: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Узнаем…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какие слова называют глаголами; на какие вопросы отвечают глаголы.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Научимся…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находить глаголы в тексте, подбирать глаголы к именам существительным.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Проверим….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чему научились на уроке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Выборочный  диктант: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 lnSpcReduction="1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сп</a:t>
            </a:r>
            <a:r>
              <a:rPr lang="ru-RU" sz="4800" b="1" u="sng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chemeClr val="tx1"/>
                </a:solidFill>
              </a:rPr>
              <a:t>шил 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нёс 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скакал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б</a:t>
            </a:r>
            <a:r>
              <a:rPr lang="ru-RU" sz="4800" b="1" u="sng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chemeClr val="tx1"/>
                </a:solidFill>
              </a:rPr>
              <a:t>жал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521497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Литературная викторина</a:t>
            </a: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marL="742950" indent="-742950" algn="ctr">
              <a:buAutoNum type="arabicPeriod"/>
            </a:pPr>
            <a:r>
              <a:rPr lang="ru-RU" sz="4000" b="1" dirty="0" smtClean="0">
                <a:solidFill>
                  <a:schemeClr val="tx1"/>
                </a:solidFill>
              </a:rPr>
              <a:t>«Отец </a:t>
            </a:r>
            <a:r>
              <a:rPr lang="ru-RU" sz="4000" b="1" dirty="0" smtClean="0">
                <a:solidFill>
                  <a:srgbClr val="FF0000"/>
                </a:solidFill>
              </a:rPr>
              <a:t>приказал</a:t>
            </a:r>
            <a:r>
              <a:rPr lang="ru-RU" sz="4000" b="1" dirty="0" smtClean="0">
                <a:solidFill>
                  <a:schemeClr val="tx1"/>
                </a:solidFill>
              </a:rPr>
              <a:t> сыновьям, чтобы они </a:t>
            </a:r>
            <a:r>
              <a:rPr lang="ru-RU" sz="4000" b="1" dirty="0" smtClean="0">
                <a:solidFill>
                  <a:srgbClr val="FF0000"/>
                </a:solidFill>
              </a:rPr>
              <a:t>жили</a:t>
            </a:r>
            <a:r>
              <a:rPr lang="ru-RU" sz="4000" b="1" dirty="0" smtClean="0">
                <a:solidFill>
                  <a:schemeClr val="tx1"/>
                </a:solidFill>
              </a:rPr>
              <a:t> в согласии; они </a:t>
            </a:r>
            <a:r>
              <a:rPr lang="ru-RU" sz="4000" b="1" dirty="0" smtClean="0">
                <a:solidFill>
                  <a:srgbClr val="FF0000"/>
                </a:solidFill>
              </a:rPr>
              <a:t>не слушались</a:t>
            </a:r>
            <a:r>
              <a:rPr lang="ru-RU" sz="4000" b="1" dirty="0" smtClean="0">
                <a:solidFill>
                  <a:schemeClr val="tx1"/>
                </a:solidFill>
              </a:rPr>
              <a:t>».</a:t>
            </a:r>
          </a:p>
          <a:p>
            <a:pPr marL="742950" indent="-742950" algn="ctr"/>
            <a:endParaRPr lang="ru-RU" sz="4000" b="1" dirty="0" smtClean="0">
              <a:solidFill>
                <a:schemeClr val="tx1"/>
              </a:solidFill>
            </a:endParaRPr>
          </a:p>
          <a:p>
            <a:pPr marL="742950" indent="-742950" algn="ctr"/>
            <a:r>
              <a:rPr lang="ru-RU" sz="4000" b="1" dirty="0" smtClean="0">
                <a:solidFill>
                  <a:schemeClr val="tx1"/>
                </a:solidFill>
              </a:rPr>
              <a:t>Л. Толстой «Отец и сыновья»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9"/>
            <a:ext cx="8137555" cy="5143535"/>
          </a:xfrm>
        </p:spPr>
        <p:txBody>
          <a:bodyPr>
            <a:normAutofit lnSpcReduction="10000"/>
          </a:bodyPr>
          <a:lstStyle/>
          <a:p>
            <a:r>
              <a:rPr lang="ru-RU" sz="3900" b="1" dirty="0" smtClean="0">
                <a:solidFill>
                  <a:schemeClr val="tx1"/>
                </a:solidFill>
              </a:rPr>
              <a:t>2. </a:t>
            </a:r>
            <a:r>
              <a:rPr lang="ru-RU" sz="4000" b="1" dirty="0" smtClean="0">
                <a:solidFill>
                  <a:schemeClr val="tx1"/>
                </a:solidFill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Пришла</a:t>
            </a:r>
            <a:r>
              <a:rPr lang="ru-RU" sz="4000" b="1" dirty="0" smtClean="0">
                <a:solidFill>
                  <a:schemeClr val="tx1"/>
                </a:solidFill>
              </a:rPr>
              <a:t> Мишина мама после работы домой и руками </a:t>
            </a:r>
            <a:r>
              <a:rPr lang="ru-RU" sz="4000" b="1" dirty="0" smtClean="0">
                <a:solidFill>
                  <a:srgbClr val="FF0000"/>
                </a:solidFill>
              </a:rPr>
              <a:t>всплеснула</a:t>
            </a:r>
            <a:r>
              <a:rPr lang="ru-RU" sz="40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tx1"/>
                </a:solidFill>
              </a:rPr>
              <a:t>Как же это ты, </a:t>
            </a:r>
            <a:r>
              <a:rPr lang="ru-RU" sz="4000" b="1" dirty="0" err="1" smtClean="0">
                <a:solidFill>
                  <a:schemeClr val="tx1"/>
                </a:solidFill>
              </a:rPr>
              <a:t>Мишенька</a:t>
            </a:r>
            <a:r>
              <a:rPr lang="ru-RU" sz="4000" b="1" dirty="0" smtClean="0">
                <a:solidFill>
                  <a:schemeClr val="tx1"/>
                </a:solidFill>
              </a:rPr>
              <a:t>, у велосипеда колесо </a:t>
            </a:r>
            <a:r>
              <a:rPr lang="ru-RU" sz="4000" b="1" dirty="0" smtClean="0">
                <a:solidFill>
                  <a:srgbClr val="FF0000"/>
                </a:solidFill>
              </a:rPr>
              <a:t>отломал</a:t>
            </a:r>
            <a:r>
              <a:rPr lang="ru-RU" sz="4000" b="1" dirty="0" smtClean="0">
                <a:solidFill>
                  <a:schemeClr val="tx1"/>
                </a:solidFill>
              </a:rPr>
              <a:t>?»</a:t>
            </a: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Е. Пермяк «Как Миша хотел маму перехитрить»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15</Template>
  <TotalTime>135</TotalTime>
  <Words>273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15</vt:lpstr>
      <vt:lpstr>Шестаковский филиал МБОУ «Соловьёвская основная школа» Кардымовского района Смоленской области   Урок русского языка во 2 классе  по теме: «Глагол как часть речи»    учитель начальных классов  Олифиренко М.В.</vt:lpstr>
      <vt:lpstr>Словарная работа</vt:lpstr>
      <vt:lpstr>Словарная работа</vt:lpstr>
      <vt:lpstr>Слайд 4</vt:lpstr>
      <vt:lpstr>Тема урока:</vt:lpstr>
      <vt:lpstr>Цель:  формирование представления  о глаголе как части речи </vt:lpstr>
      <vt:lpstr>Выборочный  диктант:</vt:lpstr>
      <vt:lpstr>Слайд 8</vt:lpstr>
      <vt:lpstr>Слайд 9</vt:lpstr>
      <vt:lpstr>Слайд 10</vt:lpstr>
      <vt:lpstr>Слайд 11</vt:lpstr>
      <vt:lpstr>Слайд 12</vt:lpstr>
      <vt:lpstr>Слайд 13</vt:lpstr>
      <vt:lpstr>Цель:  формирование представления  о глаголе как части речи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Словарная работа</dc:title>
  <dc:creator>Windows User</dc:creator>
  <cp:lastModifiedBy>Windows User</cp:lastModifiedBy>
  <cp:revision>14</cp:revision>
  <dcterms:created xsi:type="dcterms:W3CDTF">2019-04-15T18:19:51Z</dcterms:created>
  <dcterms:modified xsi:type="dcterms:W3CDTF">2019-12-22T19:53:21Z</dcterms:modified>
</cp:coreProperties>
</file>