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8" r:id="rId3"/>
    <p:sldId id="274" r:id="rId4"/>
    <p:sldId id="275" r:id="rId5"/>
    <p:sldId id="276" r:id="rId6"/>
    <p:sldId id="277" r:id="rId7"/>
    <p:sldId id="286" r:id="rId8"/>
    <p:sldId id="278" r:id="rId9"/>
    <p:sldId id="289" r:id="rId10"/>
    <p:sldId id="272" r:id="rId11"/>
    <p:sldId id="280" r:id="rId12"/>
    <p:sldId id="279" r:id="rId13"/>
    <p:sldId id="271" r:id="rId14"/>
    <p:sldId id="281" r:id="rId15"/>
    <p:sldId id="283" r:id="rId16"/>
    <p:sldId id="284" r:id="rId17"/>
    <p:sldId id="285" r:id="rId18"/>
    <p:sldId id="282" r:id="rId19"/>
    <p:sldId id="290" r:id="rId20"/>
    <p:sldId id="287" r:id="rId21"/>
    <p:sldId id="258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8587"/>
            <a:ext cx="93281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499D-A8D5-4068-9031-7BF035F0EAFF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3B98-B0EF-4AE5-8C86-EFF25CB1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14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3425-587B-41DD-8406-431BF0CDEEBE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80A8-0D15-437C-84C8-793999B5D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6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623A-234B-4F1B-8A26-7C09EF61F710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C0B5-998E-4153-8699-DF6E02F0F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34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76" y="4015295"/>
            <a:ext cx="3873624" cy="3040795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373688"/>
            <a:ext cx="93249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C433-0AFF-4D12-AE62-0670EC5AAD9D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0C04-C790-4B86-9FBA-A862171BE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74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DB35-C1F6-4A57-8AF5-7EB577040B57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6B96-1895-4F1C-8E0D-784DC5EF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611C-8B3D-47A5-AA9A-5A058CC5982F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E153-D5A7-4B40-BE64-40521A42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7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01A6-C58A-4B81-A333-F97AFC1DDCF3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08E0-18B4-49F5-9620-622501F7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26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EF56-C779-474E-8A58-AC768FCEFB9C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D0A5-D250-41B7-9EE9-C56115834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8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D02F-F82F-4367-9A41-FE005E68F94F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31D7-600F-42FA-9CD7-D615F689E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B4A4-F26D-4952-B113-DA7CB69829CD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0904-6359-48C0-A75A-A502F2C73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98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8EAB-D271-4E94-8917-23A23397A31B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87B0-BCF0-4395-A447-48846BD8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914D2-CF94-4D11-9092-21D86DCF8A0E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3941B-7F84-4CF6-9C7C-E1167378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9.jpeg"/><Relationship Id="rId3" Type="http://schemas.openxmlformats.org/officeDocument/2006/relationships/image" Target="../media/image36.jpeg"/><Relationship Id="rId21" Type="http://schemas.openxmlformats.org/officeDocument/2006/relationships/image" Target="../media/image62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8.jpeg"/><Relationship Id="rId2" Type="http://schemas.openxmlformats.org/officeDocument/2006/relationships/image" Target="../media/image35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56.jpeg"/><Relationship Id="rId10" Type="http://schemas.openxmlformats.org/officeDocument/2006/relationships/image" Target="../media/image43.jpeg"/><Relationship Id="rId19" Type="http://schemas.openxmlformats.org/officeDocument/2006/relationships/image" Target="../media/image60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64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71.jpeg"/><Relationship Id="rId2" Type="http://schemas.openxmlformats.org/officeDocument/2006/relationships/image" Target="../media/image35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69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72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73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74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72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77.jpeg"/><Relationship Id="rId2" Type="http://schemas.openxmlformats.org/officeDocument/2006/relationships/image" Target="../media/image35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75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audio" Target="file:///F:\&#1059;&#1088;&#1086;&#1082;\muzyka-dlya-dushi-osennyaya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s-ecran-gratuits.fr/galleries/divers/images_en_vrac/divers_www.fonds-ecran-gratuits.fr_122.jpg" TargetMode="External"/><Relationship Id="rId2" Type="http://schemas.openxmlformats.org/officeDocument/2006/relationships/hyperlink" Target="http://strekoza-za.ru/wp-content/uploads/2012/06/&#1079;&#1072;&#1085;&#1103;&#1090;&#1080;&#1103;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lacia.com/gallery/25/y6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png"/><Relationship Id="rId1" Type="http://schemas.openxmlformats.org/officeDocument/2006/relationships/audio" Target="file:///F:\&#1059;&#1088;&#1086;&#1082;\shestvie-gnomov-electro-mix.mp3" TargetMode="Externa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9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50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51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52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53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54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Царство грибов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6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асохни, плесе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14473" cy="5913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71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Georgia" pitchFamily="18" charset="0"/>
              </a:rPr>
              <a:t>Плесневые грибы</a:t>
            </a:r>
            <a:endParaRPr lang="ru-RU" sz="32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052" name="Picture 4" descr="&amp;Lcy;&amp;acy;&amp;ncy;&amp;dcy;&amp;shcy;&amp;acy;&amp;fcy;&amp;tcy;&amp;ncy;&amp;ycy;&amp;jcy; &amp;dcy;&amp;icy;&amp;zcy;&amp;acy;&amp;jcy;&amp;ncy;, &amp;tscy;&amp;vcy;&amp;iecy;&amp;tcy;&amp;ocy;&amp;vcy;&amp;ocy;&amp;dcy;&amp;scy;&amp;tcy;&amp;vcy;&amp;ocy; &amp;icy; &amp;fcy;&amp;lcy;&amp;ocy;&amp;rcy;&amp;icy;&amp;scy;&amp;tcy;&amp;icy;&amp;kcy;&amp;acy; &amp;ncy;&amp;acy; &amp;scy;&amp;acy;&amp;jcy;&amp;tcy;&amp;iecy; - &quot;&amp;TScy;&amp;vcy;&amp;iecy;&amp;tcy;&amp;ucy;&amp;tcy; &amp;tscy;&amp;vcy;&amp;iecy;&amp;tcy;&amp;ycy;&quot;. - Part 1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51520" y="4365104"/>
            <a:ext cx="2520280" cy="1686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03 &amp;Dcy;&amp;iecy;&amp;kcy;&amp;acy;&amp;bcy;&amp;rcy;&amp;softcy; 2013 xyris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796136" y="692696"/>
            <a:ext cx="2730674" cy="1872208"/>
          </a:xfrm>
          <a:prstGeom prst="rect">
            <a:avLst/>
          </a:prstGeom>
          <a:noFill/>
        </p:spPr>
      </p:pic>
      <p:pic>
        <p:nvPicPr>
          <p:cNvPr id="2056" name="Picture 8" descr="&amp;Icy;&amp;ncy;&amp;tcy;&amp;iecy;&amp;rcy;&amp;ncy;&amp;iecy;&amp;tcy;-&amp;ucy;&amp;rcy;&amp;ocy;&amp;kcy; &amp;pcy;&amp;ocy; &amp;ocy;&amp;kcy;&amp;rcy;&amp;ucy;&amp;zhcy;&amp;acy;&amp;yucy;&amp;shchcy;&amp;iecy;&amp;mcy;&amp;ucy; &amp;mcy;&amp;icy;&amp;rcy;&amp;ucy; &quot;&amp;Gcy;&amp;rcy;&amp;icy;&amp;bcy;&amp;ycy;&quot; &amp;Kcy;&amp;lcy;&amp;acy;&amp;scy;&amp;scy;39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563888" y="980728"/>
            <a:ext cx="2016224" cy="1440160"/>
          </a:xfrm>
          <a:prstGeom prst="rect">
            <a:avLst/>
          </a:prstGeom>
          <a:noFill/>
        </p:spPr>
      </p:pic>
      <p:pic>
        <p:nvPicPr>
          <p:cNvPr id="2058" name="Picture 10" descr="The Best Guide &amp;Kcy;&amp;acy;&amp;kcy; &amp;vcy;&amp;ycy;&amp;bcy;&amp;rcy;&amp;acy;&amp;tcy;&amp;softcy; &amp;scy;&amp;ycy;&amp;r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11560" y="764704"/>
            <a:ext cx="2792760" cy="1800200"/>
          </a:xfrm>
          <a:prstGeom prst="rect">
            <a:avLst/>
          </a:prstGeom>
          <a:noFill/>
        </p:spPr>
      </p:pic>
      <p:pic>
        <p:nvPicPr>
          <p:cNvPr id="2060" name="Picture 12" descr="&amp;Icy;&amp;ncy;&amp;scy;&amp;tcy;&amp;rcy;&amp;ucy;&amp;kcy;&amp;tscy;&amp;icy;&amp;yacy; &amp;pcy;&amp;ocy; &amp;vcy;&amp;ycy;&amp;rcy;&amp;acy;&amp;shchcy;&amp;icy;&amp;vcy;&amp;acy;&amp;ncy;&amp;icy;&amp;yucy; &amp;pcy;&amp;lcy;&amp;iecy;&amp;scy;&amp;iecy;&amp;ncy;&amp;icy; &amp;Rcy;&amp;ucy;&amp;scy;&amp;scy;&amp;kcy;&amp;icy;&amp;jcy; &amp;tcy;&amp;ucy;&amp;tcy;&amp;ocy;&amp;rcy;&amp;icy;&amp;acy;&amp;lcy;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995936" y="2492896"/>
            <a:ext cx="276267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&amp;Bcy;&amp;ocy;&amp;lcy;&amp;iecy;&amp;zcy;&amp;ncy;&amp;icy; &amp;vcy;&amp;icy;&amp;ncy;&amp;ocy;&amp;gcy;&amp;rcy;&amp;acy;&amp;dcy;&amp;acy; &amp;Scy;&amp;iecy;&amp;rcy;&amp;acy;&amp;yacy; &amp;gcy;&amp;ncy;&amp;icy;&amp;lcy;&amp;softcy; Croft.com.ua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11560" y="2420888"/>
            <a:ext cx="281112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&amp;Bcy;&amp;ocy;&amp;lcy;&amp;iecy;&amp;zcy;&amp;ncy;&amp;icy; &amp;tcy;&amp;ocy;&amp;mcy;&amp;acy;&amp;tcy;&amp;ocy;&amp;vcy; &amp;Mcy;&amp;ocy;&amp;yacy; &amp;dcy;&amp;acy;&amp;chcy;&amp;kcy;&amp;acy;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627784" y="4221088"/>
            <a:ext cx="2448272" cy="172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Картинки по запросу плесень на стенах домов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92080" y="4293096"/>
            <a:ext cx="3131840" cy="1888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8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Плесневые </a:t>
            </a:r>
            <a:r>
              <a:rPr lang="ru-RU" sz="2800" b="1" dirty="0" smtClean="0">
                <a:solidFill>
                  <a:prstClr val="white"/>
                </a:solidFill>
                <a:latin typeface="Georgia" pitchFamily="18" charset="0"/>
              </a:rPr>
              <a:t>грибы</a:t>
            </a:r>
            <a:endParaRPr lang="ru-RU" sz="2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2530" name="Picture 2" descr="&amp;Scy;&amp;Acy;&amp;Dcy; &amp;Kcy;&amp;Acy;&amp;Mcy;&amp;Ncy;&amp;IEcy;&amp;Jcy; :: &amp;Pcy;&amp;rcy;&amp;ocy;&amp;scy;&amp;mcy;&amp;ocy;&amp;tcy;&amp;rcy; &amp;tcy;&amp;iecy;&amp;mcy;&amp;ycy; - &amp;Scy;&amp;Acy;&amp;Dcy; &amp;Kcy;&amp;Acy;&amp;Mcy;&amp;Ncy;&amp;IEcy;&amp;Jcy;-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979712" y="1052735"/>
            <a:ext cx="4824536" cy="3622160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043608" y="4509120"/>
            <a:ext cx="7128792" cy="1296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Плесень– 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это микроскопические грибы.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Если есть влага, тепло, питательные вещества, то они быстро размножаются, становятся видимыми.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426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y19edwin: Как работает пеницилли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5323549" cy="5148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амые невероятные фотографии, сделанные с помощью микроскопа &quot; Вестник 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1" y="908720"/>
            <a:ext cx="5686425" cy="57531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качать Плесень / Mold (DVDRip/2009) - Плесень / Mold (DVDRip/200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52" y="1308854"/>
            <a:ext cx="4874834" cy="49528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cience Pictures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411060" cy="3172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81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Пенициллин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1366610"/>
            <a:ext cx="31683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В начале 40-х годов прошлого века английский учёный Александр Флеминг изготовил из микроскопического плесневого гриба знаменитое лекарство 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ea typeface="Calibri" pitchFamily="34" charset="0"/>
                <a:cs typeface="PetersburgCSanPin-Regular"/>
              </a:rPr>
              <a:t>—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 </a:t>
            </a:r>
            <a:r>
              <a:rPr lang="ru-RU" sz="24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пенициллин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.</a:t>
            </a:r>
            <a:endParaRPr lang="ru-RU" b="1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nvents del segle XX Timelin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148478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Sostav.ua - &amp;Ucy;&amp;chcy;&amp;iecy;&amp;ncy;&amp;ycy;&amp;iecy; &amp;rcy;&amp;acy;&amp;scy;&amp;shcy;&amp;icy;&amp;fcy;&amp;rcy;&amp;ocy;&amp;vcy;&amp;acy;&amp;lcy;&amp;icy; &amp;gcy;&amp;iecy;&amp;ncy;&amp;ocy;&amp;mcy; &amp;pcy;&amp;rcy;&amp;ocy;&amp;icy;&amp;zcy;&amp;vcy;&amp;ocy;&amp;dcy;&amp;icy;&amp;tcy;&amp;iecy;&amp;lcy;&amp;yacy; &amp;pcy;&amp;iecy;&amp;ncy;&amp;icy;&amp;tscy;&amp;icy;&amp;lcy;&amp;lcy;&amp;icy;&amp;ncy;&amp;a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907704" y="436510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&amp;zcy;&amp;dcy;&amp;ocy;&amp;rcy;&amp;ocy;&amp;vcy;&amp;softcy;&amp;iecy; &amp;Zcy;&amp;acy;&amp;pcy;&amp;icy;&amp;scy;&amp;icy; &amp;vcy; &amp;rcy;&amp;ucy;&amp;bcy;&amp;rcy;&amp;icy;&amp;kcy;&amp;iecy; &amp;zcy;&amp;dcy;&amp;ocy;&amp;rcy;&amp;ocy;&amp;vcy;&amp;softcy;&amp;iecy; &amp;Dcy;&amp;ncy;&amp;iecy;&amp;vcy;&amp;ncy;&amp;icy;&amp;kcy; vados238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644008" y="436510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20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pic>
        <p:nvPicPr>
          <p:cNvPr id="25" name="Picture 4" descr="&amp;Scy;&amp;kcy;&amp;ocy;&amp;lcy;&amp;softcy;&amp;kcy;&amp;ocy; &amp;zcy;&amp;acy; &amp;scy;&amp;vcy;&amp;ocy;&amp;yucy; &amp;zhcy;&amp;icy;&amp;zcy;&amp;ncy;&amp;softcy; &amp;scy;&amp;hardcy;&amp;iecy;&amp;dcy;&amp;acy;&amp;iecy;&amp;tcy; &amp;chcy;&amp;iecy;&amp;lcy;&amp;ocy;&amp;vcy;&amp;iecy;&amp;kcy; &amp;Bcy;&amp;iecy;&amp;lcy;&amp;ocy;&amp;rcy;&amp;ucy;&amp;scy;&amp;scy;&amp;kcy;&amp;icy;&amp;jcy; &amp;bcy;&amp;lcy;&amp;ocy;&amp;gcy; offline.by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619672" y="533250"/>
            <a:ext cx="6423114" cy="5161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pic>
        <p:nvPicPr>
          <p:cNvPr id="2050" name="Picture 2" descr="Картинки по запросу сдобное дрожжевое тесто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76131" y="476672"/>
            <a:ext cx="681675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Georgia" pitchFamily="18" charset="0"/>
              </a:rPr>
              <a:t>Дрожжевые </a:t>
            </a:r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грибы</a:t>
            </a:r>
          </a:p>
        </p:txBody>
      </p:sp>
      <p:pic>
        <p:nvPicPr>
          <p:cNvPr id="22532" name="Picture 4" descr="&amp;Dcy;&amp;rcy;&amp;ocy;&amp;zhcy;&amp;zhcy;&amp;iecy;&amp;vcy;&amp;ocy;&amp;jcy; &amp;gcy;&amp;rcy;&amp;icy;&amp;bcy; &amp;bcy;&amp;icy;&amp;ocy;&amp;lcy;&amp;ocy;&amp;gcy;&amp;icy;&amp;yacy;. &amp;Kcy;&amp;acy;&amp;tcy;&amp;iecy;&amp;gcy;&amp;ocy;&amp;rcy;&amp;icy;&amp;yacy; &amp;Acy;&amp;ncy;&amp;ocy;&amp;ncy;&amp;scy;&amp;ycy; - secretcircle-online.ru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475656" y="1052736"/>
            <a:ext cx="6408712" cy="4839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Грибы-хлебопёки, сыровары, маслоделы . . .</a:t>
            </a:r>
          </a:p>
        </p:txBody>
      </p:sp>
      <p:pic>
        <p:nvPicPr>
          <p:cNvPr id="21506" name="Picture 2" descr="&amp;CHcy;&amp;acy;&amp;jcy;&amp;ncy;&amp;acy;&amp;ya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99592" y="1052736"/>
            <a:ext cx="3463296" cy="2592287"/>
          </a:xfrm>
          <a:prstGeom prst="rect">
            <a:avLst/>
          </a:prstGeom>
          <a:noFill/>
        </p:spPr>
      </p:pic>
      <p:pic>
        <p:nvPicPr>
          <p:cNvPr id="21510" name="Picture 6" descr="&quot;Different meal Types of cheese Wallpapers for PC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71940" y="3789040"/>
            <a:ext cx="3484036" cy="2592288"/>
          </a:xfrm>
          <a:prstGeom prst="rect">
            <a:avLst/>
          </a:prstGeom>
          <a:noFill/>
        </p:spPr>
      </p:pic>
      <p:pic>
        <p:nvPicPr>
          <p:cNvPr id="21512" name="Picture 8" descr="&amp;Vcy;&amp;scy;&amp;iecy; &amp;ocy; &amp;zhcy;&amp;iecy;&amp;ncy;&amp;scy;&amp;kcy;&amp;ocy;&amp;mcy; &amp;zcy;&amp;dcy;&amp;ocy;&amp;rcy;&amp;ocy;&amp;vcy;&amp;softcy;&amp;iecy;. &amp;Scy;&amp;ocy;&amp;vcy;&amp;iecy;&amp;tcy;&amp;ycy; &amp;scy;&amp;pcy;&amp;iecy;&amp;tscy;&amp;icy;&amp;acy;&amp;lcy;&amp;icy;&amp;scy;&amp;tcy;&amp;ocy;&amp;vcy;, &amp;rcy;&amp;iecy;&amp;kcy;&amp;ocy;&amp;mcy;&amp;iecy;&amp;ncy;&amp;dcy;&amp;acy;&amp;tscy;&amp;icy;&amp;icy; &amp;icy; &amp;rcy;&amp;iecy;&amp;tscy;&amp;iecy;&amp;pcy;&amp;tcy;&amp;ycy;.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427984" y="3789040"/>
            <a:ext cx="3528392" cy="2594406"/>
          </a:xfrm>
          <a:prstGeom prst="rect">
            <a:avLst/>
          </a:prstGeom>
          <a:noFill/>
        </p:spPr>
      </p:pic>
      <p:pic>
        <p:nvPicPr>
          <p:cNvPr id="21508" name="Picture 4" descr="&amp;Scy;&amp;kcy;&amp;ocy;&amp;lcy;&amp;softcy;&amp;kcy;&amp;ocy; &amp;zcy;&amp;acy; &amp;scy;&amp;vcy;&amp;ocy;&amp;yucy; &amp;zhcy;&amp;icy;&amp;zcy;&amp;ncy;&amp;softcy; &amp;scy;&amp;hardcy;&amp;iecy;&amp;dcy;&amp;acy;&amp;iecy;&amp;tcy; &amp;chcy;&amp;iecy;&amp;lcy;&amp;ocy;&amp;vcy;&amp;iecy;&amp;kcy; &amp;Bcy;&amp;iecy;&amp;lcy;&amp;ocy;&amp;rcy;&amp;ucy;&amp;scy;&amp;scy;&amp;kcy;&amp;icy;&amp;jcy; &amp;bcy;&amp;lcy;&amp;ocy;&amp;gcy; offline.by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572000" y="1052736"/>
            <a:ext cx="3336371" cy="2681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38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80424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р</a:t>
            </a:r>
            <a:endParaRPr lang="ru-RU" sz="60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680424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48376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п</a:t>
            </a:r>
            <a:endParaRPr lang="ru-RU" sz="60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320384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92392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г</a:t>
            </a:r>
            <a:endParaRPr lang="ru-RU" sz="60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36408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н</a:t>
            </a:r>
            <a:endParaRPr lang="ru-RU" sz="60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084168" y="16288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80424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ь</a:t>
            </a:r>
            <a:endParaRPr lang="ru-RU" sz="60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248376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п</a:t>
            </a:r>
            <a:endParaRPr lang="ru-RU" sz="60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л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92392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464400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</a:t>
            </a:r>
            <a:endParaRPr lang="ru-RU" sz="60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536408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084168" y="234888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н</a:t>
            </a:r>
            <a:endParaRPr lang="ru-RU" sz="60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08416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м</a:t>
            </a:r>
            <a:endParaRPr lang="ru-RU" sz="6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536408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64400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х</a:t>
            </a:r>
            <a:endParaRPr lang="ru-RU" sz="6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92392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у</a:t>
            </a:r>
            <a:endParaRPr lang="ru-RU" sz="6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3203848" y="9087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м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04360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р</a:t>
            </a:r>
            <a:endParaRPr lang="ru-RU" sz="60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203848" y="450912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ц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2352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т</a:t>
            </a:r>
            <a:endParaRPr lang="ru-RU" sz="60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824440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20384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0384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д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80424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</a:t>
            </a:r>
            <a:endParaRPr lang="ru-RU" sz="6000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464400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ж</a:t>
            </a:r>
            <a:endParaRPr lang="ru-RU" sz="60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392392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536408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752432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608416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464400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92392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</a:t>
            </a:r>
            <a:endParaRPr lang="ru-RU" sz="6000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5364088" y="378904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д</a:t>
            </a:r>
            <a:endParaRPr lang="ru-RU" sz="60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248376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т</a:t>
            </a:r>
            <a:endParaRPr lang="ru-RU" sz="6000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1763688" y="306896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у</a:t>
            </a:r>
            <a:endParaRPr lang="ru-RU" sz="60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752432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80424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608416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ж</a:t>
            </a:r>
            <a:endParaRPr lang="ru-RU" sz="60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392392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р</a:t>
            </a:r>
            <a:endParaRPr lang="ru-RU" sz="60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464400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536408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248376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</a:t>
            </a:r>
            <a:endParaRPr lang="ru-RU" sz="60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3203848" y="5229200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ы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43" name="Picture 4" descr="му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269093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6278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9" name="Picture 95" descr="Картинки по запросу плес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2627784" cy="2159479"/>
          </a:xfrm>
          <a:prstGeom prst="rect">
            <a:avLst/>
          </a:prstGeom>
          <a:noFill/>
        </p:spPr>
      </p:pic>
      <p:pic>
        <p:nvPicPr>
          <p:cNvPr id="1121" name="Picture 97" descr="Картинки по запросу трутов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2555776" cy="2924944"/>
          </a:xfrm>
          <a:prstGeom prst="rect">
            <a:avLst/>
          </a:prstGeom>
          <a:noFill/>
        </p:spPr>
      </p:pic>
      <p:pic>
        <p:nvPicPr>
          <p:cNvPr id="1123" name="Picture 99" descr="Картинки по запросу дождевик гри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2247553" cy="2917716"/>
          </a:xfrm>
          <a:prstGeom prst="rect">
            <a:avLst/>
          </a:prstGeom>
          <a:noFill/>
        </p:spPr>
      </p:pic>
      <p:pic>
        <p:nvPicPr>
          <p:cNvPr id="1125" name="Picture 101" descr="Картинки по запросу сыроеж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61048"/>
            <a:ext cx="262778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2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2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мые удивительные грибы планет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92822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рибы У кост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863">
            <a:off x="1254303" y="863311"/>
            <a:ext cx="6922309" cy="4614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дьмино яйцо Интересные фак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65" y="476672"/>
            <a:ext cx="4392488" cy="5859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850" y="764704"/>
            <a:ext cx="6918346" cy="4608512"/>
          </a:xfrm>
          <a:prstGeom prst="rect">
            <a:avLst/>
          </a:prstGeom>
          <a:noFill/>
        </p:spPr>
      </p:pic>
      <p:pic>
        <p:nvPicPr>
          <p:cNvPr id="6" name="Picture 10" descr="Гриб слизевик - Уши Иуды. Энциклопедия. Материал для рефера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357">
            <a:off x="1134199" y="78125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ndawan Telinga Yahudi (13 photos) - Peristiwa Dunia - Peristiwa - CARI Malay Forums - Powered by Discuz!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04" y="590571"/>
            <a:ext cx="5183915" cy="605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се категории - продажа, покупка, цены - Все категории продам, куплю : АгроВекто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04465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rfactov.com/wp-content/uploads/861-620x4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764704"/>
            <a:ext cx="7057628" cy="5646104"/>
          </a:xfrm>
          <a:prstGeom prst="rect">
            <a:avLst/>
          </a:prstGeom>
          <a:noFill/>
        </p:spPr>
      </p:pic>
      <p:pic>
        <p:nvPicPr>
          <p:cNvPr id="10" name="Picture 4" descr="Млечник голубой (Lactarius indigo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120">
            <a:off x="862308" y="1399357"/>
            <a:ext cx="7566436" cy="5066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actarius indi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39000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Удивительный грибной мир нашей планеты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41">
            <a:off x="537090" y="366248"/>
            <a:ext cx="8194352" cy="6145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амые причудливые, но красивые грибы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470">
            <a:off x="899591" y="332656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Удивительный грибной мир нашей планеты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Фотография Таких не едят из раздела природа 2656608 - фото.сайт - Photosight.r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0648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Ежовик дьявольский (Hydnellum peckii)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16">
            <a:off x="880744" y="692696"/>
            <a:ext cx="7363663" cy="5522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Что это такое. (12 фото) / Блог им. sleepingdog / Башни.Нет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004">
            <a:off x="599326" y="612694"/>
            <a:ext cx="7761799" cy="5839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Обновленные омолаживающие крема Амрита, уже в продаже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7" y="470121"/>
            <a:ext cx="8048351" cy="603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okeina specios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927">
            <a:off x="706889" y="877451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Грибы - загадка Вселенной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5" y="770676"/>
            <a:ext cx="7620000" cy="538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Самые необычные и удивительные грибы интересные фактыНепознанное на Мир-Секретов.ру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66" y="312738"/>
            <a:ext cx="4990014" cy="6420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ОХОТА И РЫБАЛКА НА ЮГЕ РОССИИ * Просмотр темы - Тихая охота - Грибалка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631">
            <a:off x="1075294" y="626165"/>
            <a:ext cx="7143750" cy="5362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Грибная капуста (Sparassis crispa)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589">
            <a:off x="1078559" y="748295"/>
            <a:ext cx="7285881" cy="5464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Самые необычные грибы Грибы. Мир грибов.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122">
            <a:off x="863827" y="1026839"/>
            <a:ext cx="7139191" cy="4729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Грибное царство - 50 дивных фотографий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6584"/>
            <a:ext cx="7160443" cy="4776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Самые удивительные грибы мира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39111" cy="6250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НОВОСТИ НА МЕТЕОНОВЕ - Учёные обнаружили, что грибы излучают свет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018">
            <a:off x="556043" y="49949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Биолюминесцентные грибы - trasyy - Сохраненная запись в кэше Ljrate.ru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25829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Самые красивые грибы в мире Поплинкс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muzyka-dlya-dushi-osenny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6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8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7" tmFilter="0, 0; 0.125,0.2665; 0.25,0.4; 0.375,0.465; 0.5,0.5;  0.625,0.535; 0.75,0.6; 0.875,0.7335; 1,1">
                                          <p:stCondLst>
                                            <p:cond delay="198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7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10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49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9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1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1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8000"/>
                            </p:stCondLst>
                            <p:childTnLst>
                              <p:par>
                                <p:cTn id="1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1000"/>
                            </p:stCondLst>
                            <p:childTnLst>
                              <p:par>
                                <p:cTn id="1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5860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3889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и закончилось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удивительное путешествие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мир грибов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u="sng" dirty="0" smtClean="0">
                <a:hlinkClick r:id="rId2"/>
              </a:rPr>
              <a:t>http://strekoza-za.ru/wp-content/uploads/2012/06/занятия1.jpg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http://www.fonds-ecran-gratuits.fr/galleries/divers/images_en_vrac/divers_www.fonds-ecran-gratuits.fr_122.jpg</a:t>
            </a:r>
            <a:endParaRPr lang="ru-RU" sz="1400" u="sng" dirty="0" smtClean="0"/>
          </a:p>
          <a:p>
            <a:r>
              <a:rPr lang="en-US" sz="1400" dirty="0" smtClean="0">
                <a:hlinkClick r:id="rId4"/>
              </a:rPr>
              <a:t>http://www.epilacia.com/gallery/25/y6.jpg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1772816"/>
            <a:ext cx="5873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Удивительные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</a:t>
            </a:r>
          </a:p>
        </p:txBody>
      </p:sp>
      <p:pic>
        <p:nvPicPr>
          <p:cNvPr id="23" name="shestvie-gnomov-electro-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99592" y="5877272"/>
            <a:ext cx="304800" cy="304800"/>
          </a:xfrm>
          <a:prstGeom prst="rect">
            <a:avLst/>
          </a:prstGeom>
        </p:spPr>
      </p:pic>
      <p:pic>
        <p:nvPicPr>
          <p:cNvPr id="25" name="shestvie-gnomov-electro-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028384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3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904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sp>
        <p:nvSpPr>
          <p:cNvPr id="1026" name="AutoShape 2" descr="Картинки по запросу гриб дождев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гриб дождеви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1772816"/>
            <a:ext cx="6748666" cy="462705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839662" y="908720"/>
            <a:ext cx="370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Дождевик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sp>
        <p:nvSpPr>
          <p:cNvPr id="1026" name="AutoShape 2" descr="Картинки по запросу гриб дождев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42892" y="908720"/>
            <a:ext cx="3296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трутовик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8674" name="Picture 2" descr="Картинки по запросу гриб трутови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1700808"/>
            <a:ext cx="5688632" cy="4522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sp>
        <p:nvSpPr>
          <p:cNvPr id="1026" name="AutoShape 2" descr="Картинки по запросу гриб дождев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42892" y="908720"/>
            <a:ext cx="3296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трутовик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8" name="Picture 2" descr="Картинки по запросу гриб трутови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1772816"/>
            <a:ext cx="5624568" cy="4218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sp>
        <p:nvSpPr>
          <p:cNvPr id="1026" name="AutoShape 2" descr="Картинки по запросу гриб дождев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78557" y="908720"/>
            <a:ext cx="642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Грифола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курчавая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7892" name="Picture 4" descr="https://www.stihi.ru/pics/2011/09/21/342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1700808"/>
            <a:ext cx="5825108" cy="4368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sp>
        <p:nvSpPr>
          <p:cNvPr id="1026" name="AutoShape 2" descr="Картинки по запросу гриб дождев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1178" y="908720"/>
            <a:ext cx="7219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Ежовик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гребенчатый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Рисунок 24" descr="http://naked-science.ru/sites/default/files/images/Hericium_erinaceusnw-01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1772816"/>
            <a:ext cx="5940425" cy="44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sp>
        <p:nvSpPr>
          <p:cNvPr id="1026" name="AutoShape 2" descr="Картинки по запросу гриб дождев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89516" y="908720"/>
            <a:ext cx="7402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Решёточник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красный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62" name="Picture 2" descr="http://mirfactov.com/wp-content/uploads/961-620x4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275" y="1772816"/>
            <a:ext cx="6337897" cy="422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4e718a35889bc557965bdabc027f53b3a7e5b"/>
</p:tagLst>
</file>

<file path=ppt/theme/theme1.xml><?xml version="1.0" encoding="utf-8"?>
<a:theme xmlns:a="http://schemas.openxmlformats.org/drawingml/2006/main" name="Окружающий мир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Окружающий мир 1</Template>
  <TotalTime>910</TotalTime>
  <Words>150</Words>
  <Application>Microsoft Office PowerPoint</Application>
  <PresentationFormat>Экран (4:3)</PresentationFormat>
  <Paragraphs>78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Окружающий мир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«Окружающий мир» 1</dc:title>
  <dc:creator>Ольга Михайловна</dc:creator>
  <cp:lastModifiedBy>123</cp:lastModifiedBy>
  <cp:revision>88</cp:revision>
  <dcterms:created xsi:type="dcterms:W3CDTF">2014-11-13T21:00:46Z</dcterms:created>
  <dcterms:modified xsi:type="dcterms:W3CDTF">2017-02-08T18:42:08Z</dcterms:modified>
</cp:coreProperties>
</file>