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68" r:id="rId7"/>
    <p:sldId id="260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72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3608" y="1428736"/>
            <a:ext cx="7632848" cy="2720344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b="1" dirty="0" smtClean="0">
                <a:solidFill>
                  <a:srgbClr val="CC3300"/>
                </a:solidFill>
              </a:rPr>
              <a:t>«Социально-психологический портрет современной семьи и проблемы сотрудничества»</a:t>
            </a:r>
            <a:endParaRPr lang="ru-RU" dirty="0">
              <a:solidFill>
                <a:srgbClr val="CC3300"/>
              </a:solidFill>
            </a:endParaRPr>
          </a:p>
          <a:p>
            <a:pPr algn="r"/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5992"/>
            <a:ext cx="5381625" cy="4191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3286116" y="5072074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 подготовила:                                            педагог-психолог                                                   Блинкова С.А.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59753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857496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«Семья и школа – это берег и море. На берегу ребенок делает свои первые шаги, получает первые уроки жизни, а потом перед ним открывается необозримое море знаний, и курс в этом море прокладывает школа. Это не значит, что он должен совсем оторваться от берега…»</a:t>
            </a:r>
          </a:p>
          <a:p>
            <a:r>
              <a:rPr lang="ru-RU" dirty="0" smtClean="0"/>
              <a:t>                                          Л.Кассиль.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Школа ставит перед собой следующие задачи в вопросе взаимодействия: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Психолого-педагогическое просвещение родителей по вопросам воспитания детей. </a:t>
            </a:r>
          </a:p>
          <a:p>
            <a:pPr lvl="0"/>
            <a:r>
              <a:rPr lang="ru-RU" dirty="0" smtClean="0"/>
              <a:t>Вовлечение родителей в совместную деятельность с детьми для повышения воспитательного потенциала внеурочной работы, улучшения взаимодействия учителей, родителей и детей. </a:t>
            </a:r>
          </a:p>
          <a:p>
            <a:pPr lvl="0"/>
            <a:r>
              <a:rPr lang="ru-RU" dirty="0" smtClean="0"/>
              <a:t>Корректировка воспитания в семьях отдельных учащихся: </a:t>
            </a:r>
          </a:p>
          <a:p>
            <a:r>
              <a:rPr lang="ru-RU" dirty="0" smtClean="0"/>
              <a:t>- оказание психолого-педагогической помощи в воспитании талантливых, одаренных учащихся; </a:t>
            </a:r>
          </a:p>
          <a:p>
            <a:r>
              <a:rPr lang="ru-RU" dirty="0" smtClean="0"/>
              <a:t>- оказание родителям психолого-педагогической помощи в решении трудных вопросов воспитания; </a:t>
            </a:r>
          </a:p>
          <a:p>
            <a:r>
              <a:rPr lang="ru-RU" dirty="0" smtClean="0"/>
              <a:t>- индивидуальная работа с неблагополучными семьями.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Типы семей.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1. Семьи, в которых воспитание ребенка осуществляется «по типу Золушки»;</a:t>
            </a:r>
          </a:p>
          <a:p>
            <a:r>
              <a:rPr lang="ru-RU" sz="2800" dirty="0" smtClean="0"/>
              <a:t>2. Семьи, в основе </a:t>
            </a:r>
            <a:r>
              <a:rPr lang="ru-RU" sz="2800" dirty="0" err="1" smtClean="0"/>
              <a:t>воспмтания</a:t>
            </a:r>
            <a:r>
              <a:rPr lang="ru-RU" sz="2800" dirty="0" smtClean="0"/>
              <a:t> которых – </a:t>
            </a:r>
            <a:r>
              <a:rPr lang="ru-RU" sz="2800" dirty="0" err="1" smtClean="0"/>
              <a:t>гиперопека</a:t>
            </a:r>
            <a:r>
              <a:rPr lang="ru-RU" sz="2800" dirty="0" smtClean="0"/>
              <a:t> или </a:t>
            </a:r>
            <a:r>
              <a:rPr lang="ru-RU" sz="2800" dirty="0" err="1" smtClean="0"/>
              <a:t>гиперпротекция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3.Семьи, в которых наблюдается обратное явление – недостаток опеки со стороны родителей, или </a:t>
            </a:r>
            <a:r>
              <a:rPr lang="ru-RU" sz="2800" dirty="0" err="1" smtClean="0"/>
              <a:t>гипоопека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4. Семьи, где к детям относятся излишне сурово.</a:t>
            </a:r>
          </a:p>
          <a:p>
            <a:r>
              <a:rPr lang="ru-RU" sz="2800" dirty="0" smtClean="0"/>
              <a:t>5. Семьи, в которых нет единогласия в воспитании;</a:t>
            </a:r>
          </a:p>
          <a:p>
            <a:r>
              <a:rPr lang="ru-RU" sz="2800" dirty="0" smtClean="0"/>
              <a:t>6. Асоциальные семьи, те, с которыми взаимодействие протекает наиболее трудоемко и состояние которых нуждается в коренных изменениях.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564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Педагогический совет</vt:lpstr>
      <vt:lpstr>Слайд 2</vt:lpstr>
      <vt:lpstr>Семья- колыбель духовного рождения человека</vt:lpstr>
      <vt:lpstr>Школа ставит перед собой следующие задачи в вопросе взаимодействия:</vt:lpstr>
      <vt:lpstr>Семейные ценности</vt:lpstr>
      <vt:lpstr>Типы семей.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АмирбаеваОМ</cp:lastModifiedBy>
  <cp:revision>25</cp:revision>
  <dcterms:created xsi:type="dcterms:W3CDTF">2013-01-26T19:55:29Z</dcterms:created>
  <dcterms:modified xsi:type="dcterms:W3CDTF">2013-03-26T07:10:38Z</dcterms:modified>
</cp:coreProperties>
</file>