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306" r:id="rId12"/>
    <p:sldId id="267" r:id="rId13"/>
    <p:sldId id="269" r:id="rId14"/>
    <p:sldId id="293" r:id="rId15"/>
    <p:sldId id="292" r:id="rId16"/>
    <p:sldId id="270" r:id="rId17"/>
    <p:sldId id="271" r:id="rId18"/>
    <p:sldId id="307" r:id="rId19"/>
    <p:sldId id="272" r:id="rId20"/>
    <p:sldId id="276" r:id="rId21"/>
    <p:sldId id="2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D302-3350-4A52-BFA1-8296E91526A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C1A39-13AC-4FD3-8BF8-E1165D2D6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3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6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14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8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37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5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5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9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1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5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8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803-D932-478C-BB5A-E757F775519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39D1AB-2B8B-4D5B-8077-5AFEF1705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2806" y="161237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Учитель начальных классов </a:t>
            </a:r>
            <a:br>
              <a:rPr lang="ru-RU" dirty="0" smtClean="0"/>
            </a:br>
            <a:r>
              <a:rPr lang="ru-RU" dirty="0" smtClean="0"/>
              <a:t>Воскресенская </a:t>
            </a:r>
            <a:r>
              <a:rPr lang="ru-RU" dirty="0" err="1" smtClean="0"/>
              <a:t>Нурия</a:t>
            </a:r>
            <a:r>
              <a:rPr lang="ru-RU" dirty="0" smtClean="0"/>
              <a:t> Валентиновна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МБОУ «</a:t>
            </a:r>
            <a:r>
              <a:rPr lang="ru-RU" dirty="0" err="1">
                <a:solidFill>
                  <a:schemeClr val="tx1"/>
                </a:solidFill>
              </a:rPr>
              <a:t>Кардымовская</a:t>
            </a:r>
            <a:r>
              <a:rPr lang="ru-RU" dirty="0">
                <a:solidFill>
                  <a:schemeClr val="tx1"/>
                </a:solidFill>
              </a:rPr>
              <a:t> средняя школа имени Героя Советского Союза С.Н. Решетова»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00"/>
            <a:ext cx="121920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82" y="1168473"/>
            <a:ext cx="4327258" cy="535551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1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783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65" y="1178560"/>
            <a:ext cx="7564697" cy="505841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41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0"/>
            <a:ext cx="6057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599" cy="6858000"/>
          </a:xfrm>
        </p:spPr>
      </p:pic>
    </p:spTree>
    <p:extLst>
      <p:ext uri="{BB962C8B-B14F-4D97-AF65-F5344CB8AC3E}">
        <p14:creationId xmlns:p14="http://schemas.microsoft.com/office/powerpoint/2010/main" val="1385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81" y="1333566"/>
            <a:ext cx="3270990" cy="531662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41" y="1333565"/>
            <a:ext cx="3808203" cy="5316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16" y="209005"/>
            <a:ext cx="7350033" cy="5512525"/>
          </a:xfrm>
        </p:spPr>
      </p:pic>
      <p:sp>
        <p:nvSpPr>
          <p:cNvPr id="3" name="TextBox 2"/>
          <p:cNvSpPr txBox="1"/>
          <p:nvPr/>
        </p:nvSpPr>
        <p:spPr>
          <a:xfrm>
            <a:off x="2690949" y="5826034"/>
            <a:ext cx="674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Воин-мученник</a:t>
            </a:r>
            <a:r>
              <a:rPr lang="ru-RU" sz="2000" dirty="0" smtClean="0"/>
              <a:t> Евгений Родионов</a:t>
            </a:r>
          </a:p>
          <a:p>
            <a:pPr algn="ctr"/>
            <a:r>
              <a:rPr lang="ru-RU" sz="2000" dirty="0" smtClean="0"/>
              <a:t>23.05.1977-23.05.1996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0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2" y="1294226"/>
            <a:ext cx="7075488" cy="471404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700"/>
            <a:ext cx="121920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50" y="1161870"/>
            <a:ext cx="6952970" cy="497350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5514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02" y="1450843"/>
            <a:ext cx="6445858" cy="449148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450"/>
            <a:ext cx="12192000" cy="7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605" y="2361470"/>
            <a:ext cx="8911687" cy="1280890"/>
          </a:xfrm>
        </p:spPr>
        <p:txBody>
          <a:bodyPr/>
          <a:lstStyle/>
          <a:p>
            <a:r>
              <a:rPr lang="ru-RU" dirty="0" smtClean="0"/>
              <a:t>Основано на реальных событиях….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950"/>
            <a:ext cx="12192000" cy="7981950"/>
          </a:xfrm>
        </p:spPr>
      </p:pic>
    </p:spTree>
    <p:extLst>
      <p:ext uri="{BB962C8B-B14F-4D97-AF65-F5344CB8AC3E}">
        <p14:creationId xmlns:p14="http://schemas.microsoft.com/office/powerpoint/2010/main" val="5692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74800"/>
            <a:ext cx="7330850" cy="4164330"/>
          </a:xfrm>
        </p:spPr>
      </p:pic>
    </p:spTree>
    <p:extLst>
      <p:ext uri="{BB962C8B-B14F-4D97-AF65-F5344CB8AC3E}">
        <p14:creationId xmlns:p14="http://schemas.microsoft.com/office/powerpoint/2010/main" val="18370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422" y="1486668"/>
            <a:ext cx="6702725" cy="5025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7029" y="552090"/>
            <a:ext cx="292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18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857250"/>
            <a:ext cx="10515600" cy="8305800"/>
          </a:xfrm>
        </p:spPr>
      </p:pic>
    </p:spTree>
    <p:extLst>
      <p:ext uri="{BB962C8B-B14F-4D97-AF65-F5344CB8AC3E}">
        <p14:creationId xmlns:p14="http://schemas.microsoft.com/office/powerpoint/2010/main" val="20668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19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85" y="1368338"/>
            <a:ext cx="6835555" cy="475185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1529080"/>
            <a:ext cx="7831576" cy="394515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179815"/>
            <a:ext cx="7171055" cy="479299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43050"/>
            <a:ext cx="10991850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05" y="964758"/>
            <a:ext cx="4669155" cy="572719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1171575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450</TotalTime>
  <Words>27</Words>
  <Application>Microsoft Office PowerPoint</Application>
  <PresentationFormat>Широкоэкранный</PresentationFormat>
  <Paragraphs>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Легкий дым</vt:lpstr>
      <vt:lpstr>Учитель начальных классов  Воскресенская Нурия Валентиновна</vt:lpstr>
      <vt:lpstr>Основано на реальных событиях….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начальных классов  Воскресенская Нурия Валентиновна</dc:title>
  <dc:creator>Пользователь Windows</dc:creator>
  <cp:lastModifiedBy>Пользователь Windows</cp:lastModifiedBy>
  <cp:revision>35</cp:revision>
  <dcterms:created xsi:type="dcterms:W3CDTF">2019-02-03T12:52:12Z</dcterms:created>
  <dcterms:modified xsi:type="dcterms:W3CDTF">2019-11-18T19:02:46Z</dcterms:modified>
</cp:coreProperties>
</file>