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81" r:id="rId3"/>
    <p:sldId id="282" r:id="rId4"/>
    <p:sldId id="262" r:id="rId5"/>
    <p:sldId id="257" r:id="rId6"/>
    <p:sldId id="258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1" r:id="rId16"/>
    <p:sldId id="272" r:id="rId17"/>
    <p:sldId id="270" r:id="rId18"/>
    <p:sldId id="276" r:id="rId19"/>
    <p:sldId id="275" r:id="rId20"/>
    <p:sldId id="278" r:id="rId21"/>
    <p:sldId id="277" r:id="rId22"/>
    <p:sldId id="279" r:id="rId23"/>
    <p:sldId id="280" r:id="rId24"/>
    <p:sldId id="284" r:id="rId25"/>
    <p:sldId id="274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696" y="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0DCA57-4AEB-44D7-94B4-CFD78755F4E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1CC519-2616-4331-82DF-A7B39699DD2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47864" y="0"/>
            <a:ext cx="2285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Россия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D:\fizicheskaja-karta-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0"/>
            <a:ext cx="9144000" cy="53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1520" y="3429000"/>
            <a:ext cx="144016" cy="144016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  <a:effectLst>
            <a:glow rad="63500">
              <a:schemeClr val="accent2">
                <a:satMod val="175000"/>
                <a:alpha val="61000"/>
              </a:schemeClr>
            </a:glow>
            <a:outerShdw blurRad="76200" dist="12700" dir="8100000" sy="-23000" kx="800400" algn="br" rotWithShape="0">
              <a:schemeClr val="accent4">
                <a:lumMod val="60000"/>
                <a:lumOff val="40000"/>
                <a:alpha val="2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531523">
            <a:off x="5300" y="3435516"/>
            <a:ext cx="492443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" b="1" dirty="0" smtClean="0"/>
              <a:t>Симферополь</a:t>
            </a:r>
            <a:endParaRPr lang="ru-RU" sz="400" b="1" dirty="0"/>
          </a:p>
        </p:txBody>
      </p:sp>
      <p:sp>
        <p:nvSpPr>
          <p:cNvPr id="9" name="TextBox 8"/>
          <p:cNvSpPr txBox="1"/>
          <p:nvPr/>
        </p:nvSpPr>
        <p:spPr>
          <a:xfrm rot="1881911">
            <a:off x="33340" y="3523058"/>
            <a:ext cx="4946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i="1" dirty="0" smtClean="0"/>
              <a:t>Крым</a:t>
            </a:r>
            <a:endParaRPr lang="ru-RU" sz="700" b="1" i="1" dirty="0"/>
          </a:p>
        </p:txBody>
      </p:sp>
      <p:sp>
        <p:nvSpPr>
          <p:cNvPr id="10" name="5-конечная звезда 9"/>
          <p:cNvSpPr/>
          <p:nvPr/>
        </p:nvSpPr>
        <p:spPr>
          <a:xfrm>
            <a:off x="1383769" y="2952000"/>
            <a:ext cx="144016" cy="146139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17646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60725" y="1684836"/>
            <a:ext cx="462498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Владимир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Владимирович</a:t>
            </a:r>
          </a:p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Путин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314230" cy="607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19016" y="1412776"/>
            <a:ext cx="462498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Юрий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Владимирович</a:t>
            </a:r>
          </a:p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Долгорукий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782717" cy="318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544788" cy="42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5085184"/>
            <a:ext cx="4183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Флаг Москвы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61023" y="404664"/>
            <a:ext cx="4082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Герб Москвы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23528" y="1177367"/>
            <a:ext cx="84969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Достопримечательность 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это место, предмет, замечательные чем-либо, достойные особого внимания.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2201359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Экскурсовод </a:t>
            </a:r>
            <a:r>
              <a:rPr lang="ru-RU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5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специалист,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дающий пояснения (рассказ) </a:t>
            </a:r>
            <a:endParaRPr lang="ru-RU" sz="5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</a:t>
            </a:r>
            <a:r>
              <a:rPr lang="ru-RU" sz="5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чём - либо для экскурсантов.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40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47664" y="0"/>
            <a:ext cx="63062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Московский Кремль</a:t>
            </a:r>
          </a:p>
          <a:p>
            <a:pPr algn="ctr"/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17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707904" y="908720"/>
            <a:ext cx="51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Спасская башня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94329" cy="403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19672" y="908720"/>
            <a:ext cx="5883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Соборная площадь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776864" cy="567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15616" y="0"/>
            <a:ext cx="7185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Благовещенский собор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31705"/>
            <a:ext cx="5090914" cy="68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11797" y="1196752"/>
            <a:ext cx="383220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Колокольня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Ивана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Великого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Разгадайте Ребус</a:t>
            </a:r>
            <a:endParaRPr lang="ru-RU" dirty="0"/>
          </a:p>
        </p:txBody>
      </p:sp>
      <p:pic>
        <p:nvPicPr>
          <p:cNvPr id="2050" name="Picture 2" descr="D:\snimok1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6" y="1628800"/>
            <a:ext cx="8008444" cy="450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356992"/>
            <a:ext cx="648072" cy="525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9405" y="5604801"/>
            <a:ext cx="648072" cy="525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32881"/>
            <a:ext cx="151216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0690"/>
            <a:ext cx="1727324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6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548331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95736" y="0"/>
            <a:ext cx="47130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Царь – </a:t>
            </a:r>
            <a:r>
              <a:rPr lang="ru-RU" sz="5400" b="1" dirty="0" smtClean="0">
                <a:solidFill>
                  <a:srgbClr val="FF0000"/>
                </a:solidFill>
              </a:rPr>
              <a:t>пушка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5346" cy="67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155346" y="1124744"/>
            <a:ext cx="38238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Царь-колокол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32915" cy="533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260648"/>
            <a:ext cx="5519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Красная площадь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28688"/>
            <a:ext cx="8193781" cy="566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63688" y="0"/>
            <a:ext cx="574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Покровский собор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05" y="-27136"/>
            <a:ext cx="8686800" cy="838200"/>
          </a:xfrm>
        </p:spPr>
        <p:txBody>
          <a:bodyPr/>
          <a:lstStyle/>
          <a:p>
            <a:r>
              <a:rPr lang="ru-RU" dirty="0" smtClean="0"/>
              <a:t>Памятник Князю Владимиру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2_fcf7a2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440"/>
            <a:ext cx="919021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39552" y="1844824"/>
            <a:ext cx="820891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План работы в паре:</a:t>
            </a:r>
            <a:endParaRPr kumimoji="0" lang="ru-RU" sz="5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Рассмотреть  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картину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2.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Прочитать текст.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Подготовить сообщение.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4" y="476672"/>
            <a:ext cx="923573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8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476672"/>
            <a:ext cx="4104456" cy="273630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4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 уроку РОССИЯ\1рисун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412" y="0"/>
            <a:ext cx="93009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 уроку РОССИЯ\рис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2888" y="0"/>
            <a:ext cx="96297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 уроку РОССИЯ\рис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01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496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Москва-столица России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- человек, который любит свое Отечество, предан своему народу,  </a:t>
            </a:r>
          </a:p>
          <a:p>
            <a:pPr algn="just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готов на подвиги во имя своей Родины.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405" y="146300"/>
            <a:ext cx="8539059" cy="637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426</TotalTime>
  <Words>110</Words>
  <Application>Microsoft Office PowerPoint</Application>
  <PresentationFormat>Экран (4:3)</PresentationFormat>
  <Paragraphs>37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Презентация PowerPoint</vt:lpstr>
      <vt:lpstr>Разгадайте Ребус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 Князю Владимиру</vt:lpstr>
      <vt:lpstr>Презентация PowerPoint</vt:lpstr>
      <vt:lpstr>Презентация PowerPoint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Your User Name</dc:creator>
  <cp:lastModifiedBy>Valued Acer Customer</cp:lastModifiedBy>
  <cp:revision>14</cp:revision>
  <dcterms:created xsi:type="dcterms:W3CDTF">2014-04-07T09:02:12Z</dcterms:created>
  <dcterms:modified xsi:type="dcterms:W3CDTF">2016-11-24T19:01:33Z</dcterms:modified>
</cp:coreProperties>
</file>