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75" r:id="rId2"/>
    <p:sldId id="256" r:id="rId3"/>
    <p:sldId id="273" r:id="rId4"/>
    <p:sldId id="259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92" r:id="rId18"/>
    <p:sldId id="289" r:id="rId19"/>
    <p:sldId id="290" r:id="rId20"/>
    <p:sldId id="291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306" r:id="rId35"/>
    <p:sldId id="307" r:id="rId36"/>
    <p:sldId id="308" r:id="rId37"/>
    <p:sldId id="309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61" autoAdjust="0"/>
  </p:normalViewPr>
  <p:slideViewPr>
    <p:cSldViewPr>
      <p:cViewPr>
        <p:scale>
          <a:sx n="98" d="100"/>
          <a:sy n="98" d="100"/>
        </p:scale>
        <p:origin x="-1134" y="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9851-314F-49DC-B5B9-29507DF0AD66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E7F1-1577-4071-AFAD-640D83A566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9851-314F-49DC-B5B9-29507DF0AD66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E7F1-1577-4071-AFAD-640D83A566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9851-314F-49DC-B5B9-29507DF0AD66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E7F1-1577-4071-AFAD-640D83A566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9851-314F-49DC-B5B9-29507DF0AD66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E7F1-1577-4071-AFAD-640D83A566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9851-314F-49DC-B5B9-29507DF0AD66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E7F1-1577-4071-AFAD-640D83A566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9851-314F-49DC-B5B9-29507DF0AD66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E7F1-1577-4071-AFAD-640D83A566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9851-314F-49DC-B5B9-29507DF0AD66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E7F1-1577-4071-AFAD-640D83A566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9851-314F-49DC-B5B9-29507DF0AD66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E7F1-1577-4071-AFAD-640D83A566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9851-314F-49DC-B5B9-29507DF0AD66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E7F1-1577-4071-AFAD-640D83A566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9851-314F-49DC-B5B9-29507DF0AD66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E7F1-1577-4071-AFAD-640D83A566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9851-314F-49DC-B5B9-29507DF0AD66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036E7F1-1577-4071-AFAD-640D83A566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98B9851-314F-49DC-B5B9-29507DF0AD66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036E7F1-1577-4071-AFAD-640D83A5668F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wheel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70456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  <a:latin typeface="+mn-lt"/>
                <a:cs typeface="Times New Roman" pitchFamily="18" charset="0"/>
              </a:rPr>
              <a:t>Духовно-нравственное воспитание младших школьников</a:t>
            </a:r>
            <a:endParaRPr lang="ru-RU" sz="3600" dirty="0">
              <a:solidFill>
                <a:srgbClr val="FFFF0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4" name="Рисунок 3" descr="IMG_31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523020"/>
            <a:ext cx="6910631" cy="5334980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Новая папка\IMG_78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52747"/>
            <a:ext cx="7740687" cy="5805253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Новая папка\IMG_78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52736"/>
            <a:ext cx="7740702" cy="5805264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Новая папка\IMG_78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7" y="1052736"/>
            <a:ext cx="7740703" cy="5805264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Новая папка\IMG_78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7" y="1052736"/>
            <a:ext cx="7740701" cy="5805263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F:\Новая папка\IMG_7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7" y="1052736"/>
            <a:ext cx="7740701" cy="5805264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1422" y="908720"/>
            <a:ext cx="59759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Система работы: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2492896"/>
            <a:ext cx="914400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742950" indent="-742950"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4. Выставки детских работ и рисунков на православную тематику</a:t>
            </a:r>
          </a:p>
          <a:p>
            <a:pPr marL="742950" indent="-742950" algn="ctr"/>
            <a:endParaRPr lang="ru-RU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30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851920" y="1817440"/>
            <a:ext cx="5760640" cy="43204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F:\Новая папка\Изображение 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465234" y="1841498"/>
            <a:ext cx="5733256" cy="4299748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59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081711"/>
            <a:ext cx="7704856" cy="5776289"/>
          </a:xfr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F:\Новая папка\Изображение 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7" y="980728"/>
            <a:ext cx="7836717" cy="5877272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1422" y="908720"/>
            <a:ext cx="59759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Система работы: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2132856"/>
            <a:ext cx="9144000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742950" indent="-742950"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5. Православные праздники Рождество Христово, Светлое Воскресение Христово, престольный праздник в честь иконы Божией Матери «Взыскание погибших»</a:t>
            </a:r>
          </a:p>
          <a:p>
            <a:pPr marL="742950" indent="-742950" algn="ctr"/>
            <a:endParaRPr lang="ru-RU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0"/>
            <a:ext cx="7596336" cy="2016224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«Воспитывать человека – значит определять судьбу нации» </a:t>
            </a:r>
            <a:br>
              <a:rPr lang="ru-RU" sz="32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2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i="1" dirty="0" smtClean="0">
                <a:solidFill>
                  <a:srgbClr val="FFFF00"/>
                </a:solidFill>
              </a:rPr>
              <a:t>Святейший Патриарх Московский и Всея Руси Алексий  </a:t>
            </a:r>
            <a:r>
              <a:rPr lang="en-US" sz="2200" i="1" dirty="0" smtClean="0">
                <a:solidFill>
                  <a:srgbClr val="FFFF00"/>
                </a:solidFill>
              </a:rPr>
              <a:t>II</a:t>
            </a:r>
            <a:endParaRPr lang="ru-RU" sz="2200" i="1" dirty="0">
              <a:solidFill>
                <a:srgbClr val="FFFF00"/>
              </a:solidFill>
            </a:endParaRPr>
          </a:p>
        </p:txBody>
      </p:sp>
      <p:pic>
        <p:nvPicPr>
          <p:cNvPr id="3" name="Рисунок 2" descr="IMG_94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2429510"/>
            <a:ext cx="2952328" cy="4428490"/>
          </a:xfrm>
          <a:prstGeom prst="rect">
            <a:avLst/>
          </a:prstGeom>
        </p:spPr>
      </p:pic>
      <p:pic>
        <p:nvPicPr>
          <p:cNvPr id="4" name="Рисунок 3" descr="IMG_94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5674" y="2465512"/>
            <a:ext cx="2928326" cy="4392488"/>
          </a:xfrm>
          <a:prstGeom prst="rect">
            <a:avLst/>
          </a:prstGeom>
        </p:spPr>
      </p:pic>
      <p:pic>
        <p:nvPicPr>
          <p:cNvPr id="5" name="Содержимое 3" descr="GEDC00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274584" y="2873432"/>
            <a:ext cx="4553792" cy="3415344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59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022051"/>
            <a:ext cx="7776864" cy="5835949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30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980728"/>
            <a:ext cx="7836363" cy="5877272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31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7" y="980728"/>
            <a:ext cx="7834279" cy="5877272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77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7" y="980728"/>
            <a:ext cx="7837971" cy="5877272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10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971345"/>
            <a:ext cx="7848873" cy="5886655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F:\Новая папка\IMG_81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71346"/>
            <a:ext cx="7848872" cy="5886654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33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980728"/>
            <a:ext cx="7836364" cy="5877272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1422" y="908720"/>
            <a:ext cx="59759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Система работы: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2132856"/>
            <a:ext cx="914400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742950" indent="-742950"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6. Посещение богослужений, участие в жизни православного прихода</a:t>
            </a:r>
          </a:p>
          <a:p>
            <a:pPr marL="742950" indent="-742950" algn="ctr"/>
            <a:endParaRPr lang="ru-RU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57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980728"/>
            <a:ext cx="7836363" cy="5877272"/>
          </a:xfr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F:\Новая папка\IMG_86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809328"/>
            <a:ext cx="4536504" cy="6048672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8363272" cy="1656184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Цель нашей работы – воспитание нравственного, духовно здорового ребёнка</a:t>
            </a:r>
            <a:br>
              <a:rPr lang="ru-RU" sz="3200" dirty="0" smtClean="0">
                <a:solidFill>
                  <a:srgbClr val="002060"/>
                </a:solidFill>
              </a:rPr>
            </a:b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IMG_3035.JPG"/>
          <p:cNvPicPr>
            <a:picLocks noChangeAspect="1"/>
          </p:cNvPicPr>
          <p:nvPr/>
        </p:nvPicPr>
        <p:blipFill>
          <a:blip r:embed="rId2" cstate="print"/>
          <a:srcRect t="4794" r="738"/>
          <a:stretch>
            <a:fillRect/>
          </a:stretch>
        </p:blipFill>
        <p:spPr>
          <a:xfrm>
            <a:off x="1444008" y="2276872"/>
            <a:ext cx="6368351" cy="4581128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F:\Новая папка\IMG_86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740371"/>
            <a:ext cx="4588222" cy="6117629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1422" y="908720"/>
            <a:ext cx="59759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Система работы: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2852936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742950" indent="-742950"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7. Экскурсии по святым местам</a:t>
            </a:r>
          </a:p>
          <a:p>
            <a:pPr marL="742950" indent="-742950" algn="ctr"/>
            <a:endParaRPr lang="ru-RU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F:\Новая папка\IMG_64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80728"/>
            <a:ext cx="7836363" cy="5877272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F:\Новая папка\IMG_64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25352"/>
            <a:ext cx="7776864" cy="5832648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1422" y="908720"/>
            <a:ext cx="59759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Система работы: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2276872"/>
            <a:ext cx="914400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742950" indent="-742950"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8. Участие в районных мероприятиях по духовно-нравственному воспитанию «Отечество моё православное», «Рождественские чтения»</a:t>
            </a:r>
          </a:p>
          <a:p>
            <a:pPr marL="742950" indent="-742950" algn="ctr"/>
            <a:endParaRPr lang="ru-RU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F:\Новая папка\Изображение 0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71346"/>
            <a:ext cx="7848872" cy="5886654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F:\Новая папка\Изображение 0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80728"/>
            <a:ext cx="7836363" cy="5877272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Изменение пейзажа\21. Днепр с моста\144. 6 июля 2016 г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675456"/>
            <a:ext cx="10044608" cy="753345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-243408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Русь святая! Храни </a:t>
            </a:r>
            <a:r>
              <a:rPr lang="ru-RU" sz="3600" smtClean="0"/>
              <a:t>веру </a:t>
            </a:r>
            <a:r>
              <a:rPr lang="ru-RU" sz="3600" smtClean="0"/>
              <a:t>Православную</a:t>
            </a:r>
            <a:r>
              <a:rPr lang="ru-RU" sz="3600" dirty="0" smtClean="0"/>
              <a:t>!</a:t>
            </a:r>
            <a:endParaRPr lang="ru-RU" sz="3600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980728"/>
            <a:ext cx="27913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Задачи: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2276872"/>
            <a:ext cx="6588224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1. Знакомить с нравственными нормами и применять полученные знания в духовной жизни, межличностных отношениях и общественном служении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 descr="IMG_94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6828340" y="3645024"/>
            <a:ext cx="2315659" cy="3212976"/>
          </a:xfrm>
          <a:prstGeom prst="rect">
            <a:avLst/>
          </a:prstGeom>
        </p:spPr>
      </p:pic>
      <p:pic>
        <p:nvPicPr>
          <p:cNvPr id="5" name="Рисунок 4" descr="IMG_94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9744" y="620688"/>
            <a:ext cx="2304256" cy="3024336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980728"/>
            <a:ext cx="27913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Задачи: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2060848"/>
            <a:ext cx="914400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2. Воспитывать патриотические чувства, связывающие разные поколения, создавать условия для формирования чувства любви к Родине на основе национальных культурных традиций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980728"/>
            <a:ext cx="27913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Задачи: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2060848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3. Способствовать повышению значения семейных ценностей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980728"/>
            <a:ext cx="27913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Задачи: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2060848"/>
            <a:ext cx="91440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4. Воспитывать хозяйское отношение к своей земле, дому, школе, Родине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1422" y="908720"/>
            <a:ext cx="59759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Система работы: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2060848"/>
            <a:ext cx="914400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742950" indent="-742950" algn="ctr">
              <a:buAutoNum type="arabicPeriod"/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Кружковая работа «Основы православной культуры»</a:t>
            </a:r>
          </a:p>
          <a:p>
            <a:pPr marL="742950" indent="-742950" algn="ctr">
              <a:buAutoNum type="arabicPeriod"/>
            </a:pPr>
            <a:endParaRPr lang="ru-RU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742950" indent="-742950" algn="ctr">
              <a:buAutoNum type="arabicPeriod"/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Внеурочная деятельность «Праздники, традиции и ремёсла народов России»</a:t>
            </a: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1422" y="908720"/>
            <a:ext cx="59759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Система работы: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2492896"/>
            <a:ext cx="914400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742950" indent="-742950"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3. Проектная деятельность «Радость православных праздников»</a:t>
            </a:r>
          </a:p>
          <a:p>
            <a:pPr marL="742950" indent="-742950" algn="ctr"/>
            <a:endParaRPr lang="ru-RU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709</TotalTime>
  <Words>215</Words>
  <Application>Microsoft Office PowerPoint</Application>
  <PresentationFormat>Экран (4:3)</PresentationFormat>
  <Paragraphs>28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Поток</vt:lpstr>
      <vt:lpstr>Духовно-нравственное воспитание младших школьников</vt:lpstr>
      <vt:lpstr>«Воспитывать человека – значит определять судьбу нации»   Святейший Патриарх Московский и Всея Руси Алексий  II</vt:lpstr>
      <vt:lpstr>Цель нашей работы – воспитание нравственного, духовно здорового ребёнка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Русь святая! Храни веру Православную!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Windows User</cp:lastModifiedBy>
  <cp:revision>73</cp:revision>
  <dcterms:created xsi:type="dcterms:W3CDTF">2015-12-10T13:45:44Z</dcterms:created>
  <dcterms:modified xsi:type="dcterms:W3CDTF">2016-12-11T17:32:59Z</dcterms:modified>
</cp:coreProperties>
</file>