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0" r:id="rId2"/>
    <p:sldId id="257" r:id="rId3"/>
    <p:sldId id="259" r:id="rId4"/>
    <p:sldId id="271" r:id="rId5"/>
    <p:sldId id="276" r:id="rId6"/>
    <p:sldId id="277" r:id="rId7"/>
    <p:sldId id="278" r:id="rId8"/>
    <p:sldId id="279" r:id="rId9"/>
    <p:sldId id="273" r:id="rId10"/>
    <p:sldId id="27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CCFF99"/>
    <a:srgbClr val="E4FFC9"/>
    <a:srgbClr val="008000"/>
    <a:srgbClr val="009900"/>
    <a:srgbClr val="CCCCFF"/>
    <a:srgbClr val="66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B115EC-3BF1-47FE-985A-B3F16929BC71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4EAAD190-92EC-40F9-936B-2B5C9A12E3CD}">
      <dgm:prSet/>
      <dgm:spPr/>
      <dgm:t>
        <a:bodyPr/>
        <a:lstStyle/>
        <a:p>
          <a:pPr marR="0" algn="ctr" rtl="0"/>
          <a:endParaRPr lang="ru-RU" b="1" baseline="0" smtClean="0">
            <a:latin typeface="Times New Roman"/>
          </a:endParaRPr>
        </a:p>
        <a:p>
          <a:pPr marR="0" algn="ctr" rtl="0"/>
          <a:endParaRPr lang="ru-RU" b="1" baseline="0" smtClean="0">
            <a:latin typeface="Times New Roman"/>
          </a:endParaRPr>
        </a:p>
        <a:p>
          <a:pPr marR="0" algn="ctr" rtl="0"/>
          <a:r>
            <a:rPr lang="ru-RU" b="1" i="1" baseline="0" smtClean="0">
              <a:latin typeface="Calibri"/>
            </a:rPr>
            <a:t>Милосердие</a:t>
          </a:r>
          <a:endParaRPr lang="ru-RU" smtClean="0"/>
        </a:p>
      </dgm:t>
    </dgm:pt>
    <dgm:pt modelId="{8D869E46-E3D3-4F5F-9950-F497F50F41B9}" type="parTrans" cxnId="{2E4B9AAD-5F44-42A9-95E5-983358152A02}">
      <dgm:prSet/>
      <dgm:spPr/>
      <dgm:t>
        <a:bodyPr/>
        <a:lstStyle/>
        <a:p>
          <a:endParaRPr lang="ru-RU"/>
        </a:p>
      </dgm:t>
    </dgm:pt>
    <dgm:pt modelId="{2CF72C66-2FD6-4EA9-9EF1-B175872295CB}" type="sibTrans" cxnId="{2E4B9AAD-5F44-42A9-95E5-983358152A02}">
      <dgm:prSet/>
      <dgm:spPr/>
      <dgm:t>
        <a:bodyPr/>
        <a:lstStyle/>
        <a:p>
          <a:endParaRPr lang="ru-RU"/>
        </a:p>
      </dgm:t>
    </dgm:pt>
    <dgm:pt modelId="{9D56D519-0E63-4BA9-ABED-F92EF32992F0}">
      <dgm:prSet/>
      <dgm:spPr/>
      <dgm:t>
        <a:bodyPr/>
        <a:lstStyle/>
        <a:p>
          <a:pPr marR="0" algn="l" rtl="0"/>
          <a:endParaRPr lang="ru-RU" b="1" i="1" baseline="0" smtClean="0">
            <a:latin typeface="Times New Roman"/>
          </a:endParaRPr>
        </a:p>
        <a:p>
          <a:pPr marR="0" algn="l" rtl="0"/>
          <a:endParaRPr lang="ru-RU" b="1" i="1" baseline="0" smtClean="0">
            <a:latin typeface="Times New Roman"/>
          </a:endParaRPr>
        </a:p>
        <a:p>
          <a:pPr marR="0" algn="l" rtl="0"/>
          <a:r>
            <a:rPr lang="ru-RU" b="1" i="1" baseline="0" smtClean="0">
              <a:latin typeface="Calibri"/>
            </a:rPr>
            <a:t>Сопереживание</a:t>
          </a:r>
          <a:endParaRPr lang="ru-RU" smtClean="0"/>
        </a:p>
      </dgm:t>
    </dgm:pt>
    <dgm:pt modelId="{C6AEF166-7573-478F-9E49-D3A10B786B09}" type="parTrans" cxnId="{23DAE0E4-3351-461A-AA94-DC7A60E1B03C}">
      <dgm:prSet/>
      <dgm:spPr/>
      <dgm:t>
        <a:bodyPr/>
        <a:lstStyle/>
        <a:p>
          <a:endParaRPr lang="ru-RU"/>
        </a:p>
      </dgm:t>
    </dgm:pt>
    <dgm:pt modelId="{E221FF83-1711-4EAA-985B-542C62006079}" type="sibTrans" cxnId="{23DAE0E4-3351-461A-AA94-DC7A60E1B03C}">
      <dgm:prSet/>
      <dgm:spPr/>
      <dgm:t>
        <a:bodyPr/>
        <a:lstStyle/>
        <a:p>
          <a:endParaRPr lang="ru-RU"/>
        </a:p>
      </dgm:t>
    </dgm:pt>
    <dgm:pt modelId="{D2366108-A853-46D4-80E0-363B279AFCA6}">
      <dgm:prSet/>
      <dgm:spPr/>
      <dgm:t>
        <a:bodyPr/>
        <a:lstStyle/>
        <a:p>
          <a:pPr marR="0" algn="ctr" rtl="0"/>
          <a:endParaRPr lang="ru-RU" b="1" i="1" baseline="0" smtClean="0">
            <a:latin typeface="Times New Roman"/>
          </a:endParaRPr>
        </a:p>
        <a:p>
          <a:pPr marR="0" algn="ctr" rtl="0"/>
          <a:endParaRPr lang="ru-RU" b="1" i="1" baseline="0" smtClean="0">
            <a:latin typeface="Times New Roman"/>
          </a:endParaRPr>
        </a:p>
        <a:p>
          <a:pPr marR="0" algn="ctr" rtl="0"/>
          <a:r>
            <a:rPr lang="ru-RU" b="1" i="1" baseline="0" smtClean="0">
              <a:latin typeface="Calibri"/>
            </a:rPr>
            <a:t>Терпимость </a:t>
          </a:r>
          <a:endParaRPr lang="ru-RU" smtClean="0"/>
        </a:p>
      </dgm:t>
    </dgm:pt>
    <dgm:pt modelId="{959F79B9-D614-4AB3-B04C-A90C8E54E1F2}" type="parTrans" cxnId="{B4C4C585-736C-4121-9E6B-6C3E317CAB84}">
      <dgm:prSet/>
      <dgm:spPr/>
      <dgm:t>
        <a:bodyPr/>
        <a:lstStyle/>
        <a:p>
          <a:endParaRPr lang="ru-RU"/>
        </a:p>
      </dgm:t>
    </dgm:pt>
    <dgm:pt modelId="{9CAFDD7D-75CF-40F8-8771-A42EB1E94AF8}" type="sibTrans" cxnId="{B4C4C585-736C-4121-9E6B-6C3E317CAB84}">
      <dgm:prSet/>
      <dgm:spPr/>
      <dgm:t>
        <a:bodyPr/>
        <a:lstStyle/>
        <a:p>
          <a:endParaRPr lang="ru-RU"/>
        </a:p>
      </dgm:t>
    </dgm:pt>
    <dgm:pt modelId="{B7F10E96-6EF4-4158-8B72-3DD24D1269B0}">
      <dgm:prSet/>
      <dgm:spPr/>
      <dgm:t>
        <a:bodyPr/>
        <a:lstStyle/>
        <a:p>
          <a:pPr marR="0" algn="ctr" rtl="0"/>
          <a:endParaRPr lang="ru-RU" b="1" i="1" baseline="0" smtClean="0">
            <a:latin typeface="Times New Roman"/>
          </a:endParaRPr>
        </a:p>
        <a:p>
          <a:pPr marR="0" algn="ctr" rtl="0"/>
          <a:r>
            <a:rPr lang="ru-RU" b="1" i="1" baseline="0" smtClean="0">
              <a:latin typeface="Calibri"/>
            </a:rPr>
            <a:t>Чуткость </a:t>
          </a:r>
          <a:endParaRPr lang="ru-RU" smtClean="0"/>
        </a:p>
      </dgm:t>
    </dgm:pt>
    <dgm:pt modelId="{89D840A5-6903-400E-905A-A19D61A18063}" type="parTrans" cxnId="{9159762E-71EC-4EF6-BC04-2EF517DFD069}">
      <dgm:prSet/>
      <dgm:spPr/>
      <dgm:t>
        <a:bodyPr/>
        <a:lstStyle/>
        <a:p>
          <a:endParaRPr lang="ru-RU"/>
        </a:p>
      </dgm:t>
    </dgm:pt>
    <dgm:pt modelId="{C400E10F-5821-42F3-A541-C11AED5D6E5F}" type="sibTrans" cxnId="{9159762E-71EC-4EF6-BC04-2EF517DFD069}">
      <dgm:prSet/>
      <dgm:spPr/>
      <dgm:t>
        <a:bodyPr/>
        <a:lstStyle/>
        <a:p>
          <a:endParaRPr lang="ru-RU"/>
        </a:p>
      </dgm:t>
    </dgm:pt>
    <dgm:pt modelId="{1F0CF34B-9E45-43E8-9C6A-6D2B135ED2E5}">
      <dgm:prSet/>
      <dgm:spPr/>
      <dgm:t>
        <a:bodyPr/>
        <a:lstStyle/>
        <a:p>
          <a:pPr marR="0" algn="ctr" rtl="0"/>
          <a:endParaRPr lang="ru-RU" b="1" i="1" baseline="0" smtClean="0">
            <a:latin typeface="Times New Roman"/>
          </a:endParaRPr>
        </a:p>
        <a:p>
          <a:pPr marR="0" algn="ctr" rtl="0"/>
          <a:r>
            <a:rPr lang="ru-RU" b="1" i="1" baseline="0" smtClean="0">
              <a:latin typeface="Calibri"/>
            </a:rPr>
            <a:t>Уважение </a:t>
          </a:r>
          <a:endParaRPr lang="ru-RU" smtClean="0"/>
        </a:p>
      </dgm:t>
    </dgm:pt>
    <dgm:pt modelId="{C1137065-F93D-4C55-916E-844894455521}" type="parTrans" cxnId="{32643490-3A58-4CC9-B6DF-3E6E7E0E07AC}">
      <dgm:prSet/>
      <dgm:spPr/>
      <dgm:t>
        <a:bodyPr/>
        <a:lstStyle/>
        <a:p>
          <a:endParaRPr lang="ru-RU"/>
        </a:p>
      </dgm:t>
    </dgm:pt>
    <dgm:pt modelId="{7C22F7A6-FFB5-4074-BEC6-6B644888594E}" type="sibTrans" cxnId="{32643490-3A58-4CC9-B6DF-3E6E7E0E07AC}">
      <dgm:prSet/>
      <dgm:spPr/>
      <dgm:t>
        <a:bodyPr/>
        <a:lstStyle/>
        <a:p>
          <a:endParaRPr lang="ru-RU"/>
        </a:p>
      </dgm:t>
    </dgm:pt>
    <dgm:pt modelId="{7F459536-BF03-40B3-95F4-41165FC613F2}">
      <dgm:prSet/>
      <dgm:spPr/>
      <dgm:t>
        <a:bodyPr/>
        <a:lstStyle/>
        <a:p>
          <a:pPr marR="0" algn="ctr" rtl="0"/>
          <a:endParaRPr lang="ru-RU" b="1" i="1" baseline="0" smtClean="0">
            <a:latin typeface="Times New Roman"/>
          </a:endParaRPr>
        </a:p>
        <a:p>
          <a:pPr marR="0" algn="ctr" rtl="0"/>
          <a:r>
            <a:rPr lang="ru-RU" b="1" i="1" baseline="0" smtClean="0">
              <a:latin typeface="Calibri"/>
            </a:rPr>
            <a:t>Доброта </a:t>
          </a:r>
          <a:endParaRPr lang="ru-RU" smtClean="0"/>
        </a:p>
      </dgm:t>
    </dgm:pt>
    <dgm:pt modelId="{F71051B3-2413-4C07-B39F-473E625E2B31}" type="parTrans" cxnId="{8599CF12-2C76-4702-A1F5-4B85B475AE04}">
      <dgm:prSet/>
      <dgm:spPr/>
      <dgm:t>
        <a:bodyPr/>
        <a:lstStyle/>
        <a:p>
          <a:endParaRPr lang="ru-RU"/>
        </a:p>
      </dgm:t>
    </dgm:pt>
    <dgm:pt modelId="{1729C354-D234-4040-A649-3C15C5001F91}" type="sibTrans" cxnId="{8599CF12-2C76-4702-A1F5-4B85B475AE04}">
      <dgm:prSet/>
      <dgm:spPr/>
      <dgm:t>
        <a:bodyPr/>
        <a:lstStyle/>
        <a:p>
          <a:endParaRPr lang="ru-RU"/>
        </a:p>
      </dgm:t>
    </dgm:pt>
    <dgm:pt modelId="{54285590-80B1-43F0-8B20-D44EDCDBDA69}">
      <dgm:prSet/>
      <dgm:spPr/>
      <dgm:t>
        <a:bodyPr/>
        <a:lstStyle/>
        <a:p>
          <a:pPr marR="0" algn="ctr" rtl="0"/>
          <a:endParaRPr lang="ru-RU" b="1" i="1" baseline="0" smtClean="0">
            <a:latin typeface="Times New Roman"/>
          </a:endParaRPr>
        </a:p>
        <a:p>
          <a:pPr marR="0" algn="ctr" rtl="0"/>
          <a:r>
            <a:rPr lang="ru-RU" b="1" i="1" baseline="0" smtClean="0">
              <a:latin typeface="Calibri"/>
            </a:rPr>
            <a:t>Сочувствие </a:t>
          </a:r>
          <a:endParaRPr lang="ru-RU" smtClean="0"/>
        </a:p>
      </dgm:t>
    </dgm:pt>
    <dgm:pt modelId="{20B0AF57-A616-4E9A-8967-951A74BBED20}" type="parTrans" cxnId="{F5FF4E07-D91B-48FB-9E8B-8EC4C2D0F1BF}">
      <dgm:prSet/>
      <dgm:spPr/>
      <dgm:t>
        <a:bodyPr/>
        <a:lstStyle/>
        <a:p>
          <a:endParaRPr lang="ru-RU"/>
        </a:p>
      </dgm:t>
    </dgm:pt>
    <dgm:pt modelId="{F9CE0587-636E-4001-8649-3660EEE25480}" type="sibTrans" cxnId="{F5FF4E07-D91B-48FB-9E8B-8EC4C2D0F1BF}">
      <dgm:prSet/>
      <dgm:spPr/>
      <dgm:t>
        <a:bodyPr/>
        <a:lstStyle/>
        <a:p>
          <a:endParaRPr lang="ru-RU"/>
        </a:p>
      </dgm:t>
    </dgm:pt>
    <dgm:pt modelId="{94DA03FF-FFEF-4CF0-8731-0F787F2B3C02}">
      <dgm:prSet/>
      <dgm:spPr/>
      <dgm:t>
        <a:bodyPr/>
        <a:lstStyle/>
        <a:p>
          <a:pPr marR="0" algn="ctr" rtl="0"/>
          <a:endParaRPr lang="ru-RU" b="1" i="1" baseline="0" smtClean="0">
            <a:latin typeface="Times New Roman"/>
          </a:endParaRPr>
        </a:p>
        <a:p>
          <a:pPr marR="0" algn="ctr" rtl="0"/>
          <a:r>
            <a:rPr lang="ru-RU" b="1" i="1" baseline="0" smtClean="0">
              <a:latin typeface="Calibri"/>
            </a:rPr>
            <a:t>Жалость </a:t>
          </a:r>
          <a:endParaRPr lang="ru-RU" smtClean="0"/>
        </a:p>
      </dgm:t>
    </dgm:pt>
    <dgm:pt modelId="{3759AB42-34C5-4412-B1A5-200269ABFDFC}" type="parTrans" cxnId="{9C7373A5-0232-4CC1-81CC-0E1C7172EC62}">
      <dgm:prSet/>
      <dgm:spPr/>
      <dgm:t>
        <a:bodyPr/>
        <a:lstStyle/>
        <a:p>
          <a:endParaRPr lang="ru-RU"/>
        </a:p>
      </dgm:t>
    </dgm:pt>
    <dgm:pt modelId="{11D202B4-CA32-4879-8D43-4A25A00C724F}" type="sibTrans" cxnId="{9C7373A5-0232-4CC1-81CC-0E1C7172EC62}">
      <dgm:prSet/>
      <dgm:spPr/>
      <dgm:t>
        <a:bodyPr/>
        <a:lstStyle/>
        <a:p>
          <a:endParaRPr lang="ru-RU"/>
        </a:p>
      </dgm:t>
    </dgm:pt>
    <dgm:pt modelId="{73C171B6-BFD5-46E3-A474-04AD56B4CF32}">
      <dgm:prSet/>
      <dgm:spPr/>
      <dgm:t>
        <a:bodyPr/>
        <a:lstStyle/>
        <a:p>
          <a:pPr marR="0" algn="ctr" rtl="0"/>
          <a:endParaRPr lang="ru-RU" b="1" i="1" baseline="0" smtClean="0">
            <a:latin typeface="Times New Roman"/>
          </a:endParaRPr>
        </a:p>
        <a:p>
          <a:pPr marR="0" algn="ctr" rtl="0"/>
          <a:r>
            <a:rPr lang="ru-RU" b="1" i="1" baseline="0" smtClean="0">
              <a:latin typeface="Calibri"/>
            </a:rPr>
            <a:t>Память </a:t>
          </a:r>
          <a:endParaRPr lang="ru-RU" smtClean="0"/>
        </a:p>
      </dgm:t>
    </dgm:pt>
    <dgm:pt modelId="{066F5876-EBBD-41DA-BC09-2E5E18A3A2F2}" type="parTrans" cxnId="{AD39D5F3-C394-4332-B659-F06015B2C3F2}">
      <dgm:prSet/>
      <dgm:spPr/>
      <dgm:t>
        <a:bodyPr/>
        <a:lstStyle/>
        <a:p>
          <a:endParaRPr lang="ru-RU"/>
        </a:p>
      </dgm:t>
    </dgm:pt>
    <dgm:pt modelId="{60D3559B-4908-4B1A-846B-A553EC0BDA64}" type="sibTrans" cxnId="{AD39D5F3-C394-4332-B659-F06015B2C3F2}">
      <dgm:prSet/>
      <dgm:spPr/>
      <dgm:t>
        <a:bodyPr/>
        <a:lstStyle/>
        <a:p>
          <a:endParaRPr lang="ru-RU"/>
        </a:p>
      </dgm:t>
    </dgm:pt>
    <dgm:pt modelId="{9A04396C-7316-4576-AFCB-A190051284C9}" type="pres">
      <dgm:prSet presAssocID="{75B115EC-3BF1-47FE-985A-B3F16929BC7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107D513-9AE5-460B-9CE8-904803FF84F8}" type="pres">
      <dgm:prSet presAssocID="{4EAAD190-92EC-40F9-936B-2B5C9A12E3CD}" presName="centerShape" presStyleLbl="node0" presStyleIdx="0" presStyleCnt="1"/>
      <dgm:spPr/>
      <dgm:t>
        <a:bodyPr/>
        <a:lstStyle/>
        <a:p>
          <a:endParaRPr lang="ru-RU"/>
        </a:p>
      </dgm:t>
    </dgm:pt>
    <dgm:pt modelId="{C5771787-85F6-43BE-9266-B9C540399965}" type="pres">
      <dgm:prSet presAssocID="{C6AEF166-7573-478F-9E49-D3A10B786B09}" presName="Name9" presStyleLbl="parChTrans1D2" presStyleIdx="0" presStyleCnt="8"/>
      <dgm:spPr/>
      <dgm:t>
        <a:bodyPr/>
        <a:lstStyle/>
        <a:p>
          <a:endParaRPr lang="ru-RU"/>
        </a:p>
      </dgm:t>
    </dgm:pt>
    <dgm:pt modelId="{EAC1A6AD-F4E0-4B13-A2BB-28BACDF0F563}" type="pres">
      <dgm:prSet presAssocID="{C6AEF166-7573-478F-9E49-D3A10B786B09}" presName="connTx" presStyleLbl="parChTrans1D2" presStyleIdx="0" presStyleCnt="8"/>
      <dgm:spPr/>
      <dgm:t>
        <a:bodyPr/>
        <a:lstStyle/>
        <a:p>
          <a:endParaRPr lang="ru-RU"/>
        </a:p>
      </dgm:t>
    </dgm:pt>
    <dgm:pt modelId="{A78194DE-C8AD-4434-B777-5FCA4210FEEB}" type="pres">
      <dgm:prSet presAssocID="{9D56D519-0E63-4BA9-ABED-F92EF32992F0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ABF357-8776-4376-A26A-F960D86D3917}" type="pres">
      <dgm:prSet presAssocID="{959F79B9-D614-4AB3-B04C-A90C8E54E1F2}" presName="Name9" presStyleLbl="parChTrans1D2" presStyleIdx="1" presStyleCnt="8"/>
      <dgm:spPr/>
      <dgm:t>
        <a:bodyPr/>
        <a:lstStyle/>
        <a:p>
          <a:endParaRPr lang="ru-RU"/>
        </a:p>
      </dgm:t>
    </dgm:pt>
    <dgm:pt modelId="{E80E8B6B-422C-4863-8866-6372E08F1BE7}" type="pres">
      <dgm:prSet presAssocID="{959F79B9-D614-4AB3-B04C-A90C8E54E1F2}" presName="connTx" presStyleLbl="parChTrans1D2" presStyleIdx="1" presStyleCnt="8"/>
      <dgm:spPr/>
      <dgm:t>
        <a:bodyPr/>
        <a:lstStyle/>
        <a:p>
          <a:endParaRPr lang="ru-RU"/>
        </a:p>
      </dgm:t>
    </dgm:pt>
    <dgm:pt modelId="{5955829C-9FC1-490F-A1BF-900C98DDD0C6}" type="pres">
      <dgm:prSet presAssocID="{D2366108-A853-46D4-80E0-363B279AFCA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7FEF50-9B09-4A6E-B2CB-4456CB5F974F}" type="pres">
      <dgm:prSet presAssocID="{89D840A5-6903-400E-905A-A19D61A18063}" presName="Name9" presStyleLbl="parChTrans1D2" presStyleIdx="2" presStyleCnt="8"/>
      <dgm:spPr/>
      <dgm:t>
        <a:bodyPr/>
        <a:lstStyle/>
        <a:p>
          <a:endParaRPr lang="ru-RU"/>
        </a:p>
      </dgm:t>
    </dgm:pt>
    <dgm:pt modelId="{B71C05E9-C1D1-438D-A180-1E58ADC7F150}" type="pres">
      <dgm:prSet presAssocID="{89D840A5-6903-400E-905A-A19D61A18063}" presName="connTx" presStyleLbl="parChTrans1D2" presStyleIdx="2" presStyleCnt="8"/>
      <dgm:spPr/>
      <dgm:t>
        <a:bodyPr/>
        <a:lstStyle/>
        <a:p>
          <a:endParaRPr lang="ru-RU"/>
        </a:p>
      </dgm:t>
    </dgm:pt>
    <dgm:pt modelId="{7F50AD26-1E2B-4C49-A3D8-3C967DE35CED}" type="pres">
      <dgm:prSet presAssocID="{B7F10E96-6EF4-4158-8B72-3DD24D1269B0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A26379-7D28-424D-A0E8-3FA666B58563}" type="pres">
      <dgm:prSet presAssocID="{C1137065-F93D-4C55-916E-844894455521}" presName="Name9" presStyleLbl="parChTrans1D2" presStyleIdx="3" presStyleCnt="8"/>
      <dgm:spPr/>
      <dgm:t>
        <a:bodyPr/>
        <a:lstStyle/>
        <a:p>
          <a:endParaRPr lang="ru-RU"/>
        </a:p>
      </dgm:t>
    </dgm:pt>
    <dgm:pt modelId="{5A53FF00-D1B9-49E8-9AE3-D6A623AA233E}" type="pres">
      <dgm:prSet presAssocID="{C1137065-F93D-4C55-916E-844894455521}" presName="connTx" presStyleLbl="parChTrans1D2" presStyleIdx="3" presStyleCnt="8"/>
      <dgm:spPr/>
      <dgm:t>
        <a:bodyPr/>
        <a:lstStyle/>
        <a:p>
          <a:endParaRPr lang="ru-RU"/>
        </a:p>
      </dgm:t>
    </dgm:pt>
    <dgm:pt modelId="{22D2F963-BA4A-4BA8-B74D-34F29082CA43}" type="pres">
      <dgm:prSet presAssocID="{1F0CF34B-9E45-43E8-9C6A-6D2B135ED2E5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D79A68-9509-4984-B7C7-83B4E8A6983E}" type="pres">
      <dgm:prSet presAssocID="{F71051B3-2413-4C07-B39F-473E625E2B31}" presName="Name9" presStyleLbl="parChTrans1D2" presStyleIdx="4" presStyleCnt="8"/>
      <dgm:spPr/>
      <dgm:t>
        <a:bodyPr/>
        <a:lstStyle/>
        <a:p>
          <a:endParaRPr lang="ru-RU"/>
        </a:p>
      </dgm:t>
    </dgm:pt>
    <dgm:pt modelId="{FE49C005-26B0-4D79-9DED-8E755D6D9CA9}" type="pres">
      <dgm:prSet presAssocID="{F71051B3-2413-4C07-B39F-473E625E2B31}" presName="connTx" presStyleLbl="parChTrans1D2" presStyleIdx="4" presStyleCnt="8"/>
      <dgm:spPr/>
      <dgm:t>
        <a:bodyPr/>
        <a:lstStyle/>
        <a:p>
          <a:endParaRPr lang="ru-RU"/>
        </a:p>
      </dgm:t>
    </dgm:pt>
    <dgm:pt modelId="{E46F6F2E-EACD-4A44-9615-7003222A2C83}" type="pres">
      <dgm:prSet presAssocID="{7F459536-BF03-40B3-95F4-41165FC613F2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72457B-7332-4D98-AEB2-B00C318F48C6}" type="pres">
      <dgm:prSet presAssocID="{20B0AF57-A616-4E9A-8967-951A74BBED20}" presName="Name9" presStyleLbl="parChTrans1D2" presStyleIdx="5" presStyleCnt="8"/>
      <dgm:spPr/>
      <dgm:t>
        <a:bodyPr/>
        <a:lstStyle/>
        <a:p>
          <a:endParaRPr lang="ru-RU"/>
        </a:p>
      </dgm:t>
    </dgm:pt>
    <dgm:pt modelId="{85C28786-4362-4349-ADBB-4264E998FA93}" type="pres">
      <dgm:prSet presAssocID="{20B0AF57-A616-4E9A-8967-951A74BBED20}" presName="connTx" presStyleLbl="parChTrans1D2" presStyleIdx="5" presStyleCnt="8"/>
      <dgm:spPr/>
      <dgm:t>
        <a:bodyPr/>
        <a:lstStyle/>
        <a:p>
          <a:endParaRPr lang="ru-RU"/>
        </a:p>
      </dgm:t>
    </dgm:pt>
    <dgm:pt modelId="{D56ED306-84F2-46B3-9D74-C57D1C57E65D}" type="pres">
      <dgm:prSet presAssocID="{54285590-80B1-43F0-8B20-D44EDCDBDA69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F064E2-E6E2-4654-A1AD-A29CAFE702FC}" type="pres">
      <dgm:prSet presAssocID="{3759AB42-34C5-4412-B1A5-200269ABFDFC}" presName="Name9" presStyleLbl="parChTrans1D2" presStyleIdx="6" presStyleCnt="8"/>
      <dgm:spPr/>
      <dgm:t>
        <a:bodyPr/>
        <a:lstStyle/>
        <a:p>
          <a:endParaRPr lang="ru-RU"/>
        </a:p>
      </dgm:t>
    </dgm:pt>
    <dgm:pt modelId="{7388276B-C239-4C9B-845C-452EEBCDDA73}" type="pres">
      <dgm:prSet presAssocID="{3759AB42-34C5-4412-B1A5-200269ABFDFC}" presName="connTx" presStyleLbl="parChTrans1D2" presStyleIdx="6" presStyleCnt="8"/>
      <dgm:spPr/>
      <dgm:t>
        <a:bodyPr/>
        <a:lstStyle/>
        <a:p>
          <a:endParaRPr lang="ru-RU"/>
        </a:p>
      </dgm:t>
    </dgm:pt>
    <dgm:pt modelId="{D4822DCC-60EB-430E-856D-809B67B6F20A}" type="pres">
      <dgm:prSet presAssocID="{94DA03FF-FFEF-4CF0-8731-0F787F2B3C02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61CF5D-7871-4B85-B626-CA98C5FE8BD8}" type="pres">
      <dgm:prSet presAssocID="{066F5876-EBBD-41DA-BC09-2E5E18A3A2F2}" presName="Name9" presStyleLbl="parChTrans1D2" presStyleIdx="7" presStyleCnt="8"/>
      <dgm:spPr/>
      <dgm:t>
        <a:bodyPr/>
        <a:lstStyle/>
        <a:p>
          <a:endParaRPr lang="ru-RU"/>
        </a:p>
      </dgm:t>
    </dgm:pt>
    <dgm:pt modelId="{3D0F5135-6CD2-4CBC-A4FA-065FCA1938BD}" type="pres">
      <dgm:prSet presAssocID="{066F5876-EBBD-41DA-BC09-2E5E18A3A2F2}" presName="connTx" presStyleLbl="parChTrans1D2" presStyleIdx="7" presStyleCnt="8"/>
      <dgm:spPr/>
      <dgm:t>
        <a:bodyPr/>
        <a:lstStyle/>
        <a:p>
          <a:endParaRPr lang="ru-RU"/>
        </a:p>
      </dgm:t>
    </dgm:pt>
    <dgm:pt modelId="{CF93AC2E-6815-409E-AAA2-E6699DFB86E0}" type="pres">
      <dgm:prSet presAssocID="{73C171B6-BFD5-46E3-A474-04AD56B4CF3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7AADE6-D123-4FA2-A308-F176DE84658B}" type="presOf" srcId="{94DA03FF-FFEF-4CF0-8731-0F787F2B3C02}" destId="{D4822DCC-60EB-430E-856D-809B67B6F20A}" srcOrd="0" destOrd="0" presId="urn:microsoft.com/office/officeart/2005/8/layout/radial1"/>
    <dgm:cxn modelId="{BE0E8FE6-144F-48AE-80E2-285155553DE1}" type="presOf" srcId="{D2366108-A853-46D4-80E0-363B279AFCA6}" destId="{5955829C-9FC1-490F-A1BF-900C98DDD0C6}" srcOrd="0" destOrd="0" presId="urn:microsoft.com/office/officeart/2005/8/layout/radial1"/>
    <dgm:cxn modelId="{622AF4CA-4BEC-4D03-8105-4C085DD5F676}" type="presOf" srcId="{C1137065-F93D-4C55-916E-844894455521}" destId="{FBA26379-7D28-424D-A0E8-3FA666B58563}" srcOrd="0" destOrd="0" presId="urn:microsoft.com/office/officeart/2005/8/layout/radial1"/>
    <dgm:cxn modelId="{411828F9-B749-471A-ACE7-B5DCA8049270}" type="presOf" srcId="{73C171B6-BFD5-46E3-A474-04AD56B4CF32}" destId="{CF93AC2E-6815-409E-AAA2-E6699DFB86E0}" srcOrd="0" destOrd="0" presId="urn:microsoft.com/office/officeart/2005/8/layout/radial1"/>
    <dgm:cxn modelId="{FE6889A9-F204-4957-9A35-B376AF391776}" type="presOf" srcId="{1F0CF34B-9E45-43E8-9C6A-6D2B135ED2E5}" destId="{22D2F963-BA4A-4BA8-B74D-34F29082CA43}" srcOrd="0" destOrd="0" presId="urn:microsoft.com/office/officeart/2005/8/layout/radial1"/>
    <dgm:cxn modelId="{37EFE1E3-6F34-4F2F-AE0F-C68A190DB293}" type="presOf" srcId="{066F5876-EBBD-41DA-BC09-2E5E18A3A2F2}" destId="{3D0F5135-6CD2-4CBC-A4FA-065FCA1938BD}" srcOrd="1" destOrd="0" presId="urn:microsoft.com/office/officeart/2005/8/layout/radial1"/>
    <dgm:cxn modelId="{1CD9A0B5-64A0-42AE-99DF-0201A792C226}" type="presOf" srcId="{C1137065-F93D-4C55-916E-844894455521}" destId="{5A53FF00-D1B9-49E8-9AE3-D6A623AA233E}" srcOrd="1" destOrd="0" presId="urn:microsoft.com/office/officeart/2005/8/layout/radial1"/>
    <dgm:cxn modelId="{6D18057C-DA60-4DC8-8A87-A54C5D1B292E}" type="presOf" srcId="{9D56D519-0E63-4BA9-ABED-F92EF32992F0}" destId="{A78194DE-C8AD-4434-B777-5FCA4210FEEB}" srcOrd="0" destOrd="0" presId="urn:microsoft.com/office/officeart/2005/8/layout/radial1"/>
    <dgm:cxn modelId="{9159762E-71EC-4EF6-BC04-2EF517DFD069}" srcId="{4EAAD190-92EC-40F9-936B-2B5C9A12E3CD}" destId="{B7F10E96-6EF4-4158-8B72-3DD24D1269B0}" srcOrd="2" destOrd="0" parTransId="{89D840A5-6903-400E-905A-A19D61A18063}" sibTransId="{C400E10F-5821-42F3-A541-C11AED5D6E5F}"/>
    <dgm:cxn modelId="{DC1CED94-422D-426A-8DB7-9E22DF3B6AF8}" type="presOf" srcId="{75B115EC-3BF1-47FE-985A-B3F16929BC71}" destId="{9A04396C-7316-4576-AFCB-A190051284C9}" srcOrd="0" destOrd="0" presId="urn:microsoft.com/office/officeart/2005/8/layout/radial1"/>
    <dgm:cxn modelId="{EF000404-A527-4CE5-8BCF-4E9E758172E0}" type="presOf" srcId="{89D840A5-6903-400E-905A-A19D61A18063}" destId="{B71C05E9-C1D1-438D-A180-1E58ADC7F150}" srcOrd="1" destOrd="0" presId="urn:microsoft.com/office/officeart/2005/8/layout/radial1"/>
    <dgm:cxn modelId="{908AA218-DCDC-4020-8126-3A1F0D4EF5A1}" type="presOf" srcId="{20B0AF57-A616-4E9A-8967-951A74BBED20}" destId="{85C28786-4362-4349-ADBB-4264E998FA93}" srcOrd="1" destOrd="0" presId="urn:microsoft.com/office/officeart/2005/8/layout/radial1"/>
    <dgm:cxn modelId="{D8F58DC9-178B-4146-B535-51F3CF1CFC5D}" type="presOf" srcId="{066F5876-EBBD-41DA-BC09-2E5E18A3A2F2}" destId="{2761CF5D-7871-4B85-B626-CA98C5FE8BD8}" srcOrd="0" destOrd="0" presId="urn:microsoft.com/office/officeart/2005/8/layout/radial1"/>
    <dgm:cxn modelId="{AD39D5F3-C394-4332-B659-F06015B2C3F2}" srcId="{4EAAD190-92EC-40F9-936B-2B5C9A12E3CD}" destId="{73C171B6-BFD5-46E3-A474-04AD56B4CF32}" srcOrd="7" destOrd="0" parTransId="{066F5876-EBBD-41DA-BC09-2E5E18A3A2F2}" sibTransId="{60D3559B-4908-4B1A-846B-A553EC0BDA64}"/>
    <dgm:cxn modelId="{249F6232-01DA-4DA2-AEB2-477C2C86CC18}" type="presOf" srcId="{20B0AF57-A616-4E9A-8967-951A74BBED20}" destId="{3672457B-7332-4D98-AEB2-B00C318F48C6}" srcOrd="0" destOrd="0" presId="urn:microsoft.com/office/officeart/2005/8/layout/radial1"/>
    <dgm:cxn modelId="{C32F1AFF-C598-49A3-9379-A615E85B6727}" type="presOf" srcId="{3759AB42-34C5-4412-B1A5-200269ABFDFC}" destId="{7388276B-C239-4C9B-845C-452EEBCDDA73}" srcOrd="1" destOrd="0" presId="urn:microsoft.com/office/officeart/2005/8/layout/radial1"/>
    <dgm:cxn modelId="{4E593783-32F6-4DE3-BC38-D5AE067C69E3}" type="presOf" srcId="{959F79B9-D614-4AB3-B04C-A90C8E54E1F2}" destId="{9BABF357-8776-4376-A26A-F960D86D3917}" srcOrd="0" destOrd="0" presId="urn:microsoft.com/office/officeart/2005/8/layout/radial1"/>
    <dgm:cxn modelId="{23DAE0E4-3351-461A-AA94-DC7A60E1B03C}" srcId="{4EAAD190-92EC-40F9-936B-2B5C9A12E3CD}" destId="{9D56D519-0E63-4BA9-ABED-F92EF32992F0}" srcOrd="0" destOrd="0" parTransId="{C6AEF166-7573-478F-9E49-D3A10B786B09}" sibTransId="{E221FF83-1711-4EAA-985B-542C62006079}"/>
    <dgm:cxn modelId="{93B25865-E818-4F9D-B485-F3A5D5889F8E}" type="presOf" srcId="{C6AEF166-7573-478F-9E49-D3A10B786B09}" destId="{EAC1A6AD-F4E0-4B13-A2BB-28BACDF0F563}" srcOrd="1" destOrd="0" presId="urn:microsoft.com/office/officeart/2005/8/layout/radial1"/>
    <dgm:cxn modelId="{B026E1FF-BBF4-4B8D-A5AA-48135AEC93AF}" type="presOf" srcId="{959F79B9-D614-4AB3-B04C-A90C8E54E1F2}" destId="{E80E8B6B-422C-4863-8866-6372E08F1BE7}" srcOrd="1" destOrd="0" presId="urn:microsoft.com/office/officeart/2005/8/layout/radial1"/>
    <dgm:cxn modelId="{B4C4C585-736C-4121-9E6B-6C3E317CAB84}" srcId="{4EAAD190-92EC-40F9-936B-2B5C9A12E3CD}" destId="{D2366108-A853-46D4-80E0-363B279AFCA6}" srcOrd="1" destOrd="0" parTransId="{959F79B9-D614-4AB3-B04C-A90C8E54E1F2}" sibTransId="{9CAFDD7D-75CF-40F8-8771-A42EB1E94AF8}"/>
    <dgm:cxn modelId="{8599CF12-2C76-4702-A1F5-4B85B475AE04}" srcId="{4EAAD190-92EC-40F9-936B-2B5C9A12E3CD}" destId="{7F459536-BF03-40B3-95F4-41165FC613F2}" srcOrd="4" destOrd="0" parTransId="{F71051B3-2413-4C07-B39F-473E625E2B31}" sibTransId="{1729C354-D234-4040-A649-3C15C5001F91}"/>
    <dgm:cxn modelId="{32643490-3A58-4CC9-B6DF-3E6E7E0E07AC}" srcId="{4EAAD190-92EC-40F9-936B-2B5C9A12E3CD}" destId="{1F0CF34B-9E45-43E8-9C6A-6D2B135ED2E5}" srcOrd="3" destOrd="0" parTransId="{C1137065-F93D-4C55-916E-844894455521}" sibTransId="{7C22F7A6-FFB5-4074-BEC6-6B644888594E}"/>
    <dgm:cxn modelId="{DEC369C7-0C43-459E-A872-2A9AD5F2D307}" type="presOf" srcId="{54285590-80B1-43F0-8B20-D44EDCDBDA69}" destId="{D56ED306-84F2-46B3-9D74-C57D1C57E65D}" srcOrd="0" destOrd="0" presId="urn:microsoft.com/office/officeart/2005/8/layout/radial1"/>
    <dgm:cxn modelId="{F5FF4E07-D91B-48FB-9E8B-8EC4C2D0F1BF}" srcId="{4EAAD190-92EC-40F9-936B-2B5C9A12E3CD}" destId="{54285590-80B1-43F0-8B20-D44EDCDBDA69}" srcOrd="5" destOrd="0" parTransId="{20B0AF57-A616-4E9A-8967-951A74BBED20}" sibTransId="{F9CE0587-636E-4001-8649-3660EEE25480}"/>
    <dgm:cxn modelId="{4AEC82A8-19DE-4B8D-AEAF-DD296C723C20}" type="presOf" srcId="{7F459536-BF03-40B3-95F4-41165FC613F2}" destId="{E46F6F2E-EACD-4A44-9615-7003222A2C83}" srcOrd="0" destOrd="0" presId="urn:microsoft.com/office/officeart/2005/8/layout/radial1"/>
    <dgm:cxn modelId="{5E3B2AA9-4592-4738-8B8B-100E6E9167EC}" type="presOf" srcId="{C6AEF166-7573-478F-9E49-D3A10B786B09}" destId="{C5771787-85F6-43BE-9266-B9C540399965}" srcOrd="0" destOrd="0" presId="urn:microsoft.com/office/officeart/2005/8/layout/radial1"/>
    <dgm:cxn modelId="{903B791B-49EF-438A-B3A4-54C1054752F2}" type="presOf" srcId="{F71051B3-2413-4C07-B39F-473E625E2B31}" destId="{71D79A68-9509-4984-B7C7-83B4E8A6983E}" srcOrd="0" destOrd="0" presId="urn:microsoft.com/office/officeart/2005/8/layout/radial1"/>
    <dgm:cxn modelId="{3363C989-6E8C-4426-B315-B3F11D4A087B}" type="presOf" srcId="{89D840A5-6903-400E-905A-A19D61A18063}" destId="{137FEF50-9B09-4A6E-B2CB-4456CB5F974F}" srcOrd="0" destOrd="0" presId="urn:microsoft.com/office/officeart/2005/8/layout/radial1"/>
    <dgm:cxn modelId="{2E4B9AAD-5F44-42A9-95E5-983358152A02}" srcId="{75B115EC-3BF1-47FE-985A-B3F16929BC71}" destId="{4EAAD190-92EC-40F9-936B-2B5C9A12E3CD}" srcOrd="0" destOrd="0" parTransId="{8D869E46-E3D3-4F5F-9950-F497F50F41B9}" sibTransId="{2CF72C66-2FD6-4EA9-9EF1-B175872295CB}"/>
    <dgm:cxn modelId="{C78B3381-7620-456E-9034-C9C02A06783A}" type="presOf" srcId="{3759AB42-34C5-4412-B1A5-200269ABFDFC}" destId="{1DF064E2-E6E2-4654-A1AD-A29CAFE702FC}" srcOrd="0" destOrd="0" presId="urn:microsoft.com/office/officeart/2005/8/layout/radial1"/>
    <dgm:cxn modelId="{95563FBA-51FE-4B9B-926C-0E8C91AB3CA1}" type="presOf" srcId="{F71051B3-2413-4C07-B39F-473E625E2B31}" destId="{FE49C005-26B0-4D79-9DED-8E755D6D9CA9}" srcOrd="1" destOrd="0" presId="urn:microsoft.com/office/officeart/2005/8/layout/radial1"/>
    <dgm:cxn modelId="{2A2CC574-D190-4A79-B2A3-13ACF29BE80E}" type="presOf" srcId="{4EAAD190-92EC-40F9-936B-2B5C9A12E3CD}" destId="{7107D513-9AE5-460B-9CE8-904803FF84F8}" srcOrd="0" destOrd="0" presId="urn:microsoft.com/office/officeart/2005/8/layout/radial1"/>
    <dgm:cxn modelId="{0163806A-606E-46D1-9E48-6E88C70871D5}" type="presOf" srcId="{B7F10E96-6EF4-4158-8B72-3DD24D1269B0}" destId="{7F50AD26-1E2B-4C49-A3D8-3C967DE35CED}" srcOrd="0" destOrd="0" presId="urn:microsoft.com/office/officeart/2005/8/layout/radial1"/>
    <dgm:cxn modelId="{9C7373A5-0232-4CC1-81CC-0E1C7172EC62}" srcId="{4EAAD190-92EC-40F9-936B-2B5C9A12E3CD}" destId="{94DA03FF-FFEF-4CF0-8731-0F787F2B3C02}" srcOrd="6" destOrd="0" parTransId="{3759AB42-34C5-4412-B1A5-200269ABFDFC}" sibTransId="{11D202B4-CA32-4879-8D43-4A25A00C724F}"/>
    <dgm:cxn modelId="{04885863-BAB1-4221-8561-38434EB6A325}" type="presParOf" srcId="{9A04396C-7316-4576-AFCB-A190051284C9}" destId="{7107D513-9AE5-460B-9CE8-904803FF84F8}" srcOrd="0" destOrd="0" presId="urn:microsoft.com/office/officeart/2005/8/layout/radial1"/>
    <dgm:cxn modelId="{4BE164E6-93B2-4B69-9AE9-234F94AA6E46}" type="presParOf" srcId="{9A04396C-7316-4576-AFCB-A190051284C9}" destId="{C5771787-85F6-43BE-9266-B9C540399965}" srcOrd="1" destOrd="0" presId="urn:microsoft.com/office/officeart/2005/8/layout/radial1"/>
    <dgm:cxn modelId="{0A070485-F6A8-47C4-9022-C8652E7CA7E7}" type="presParOf" srcId="{C5771787-85F6-43BE-9266-B9C540399965}" destId="{EAC1A6AD-F4E0-4B13-A2BB-28BACDF0F563}" srcOrd="0" destOrd="0" presId="urn:microsoft.com/office/officeart/2005/8/layout/radial1"/>
    <dgm:cxn modelId="{37D83920-EB80-4641-9B16-1B43B76BF2E2}" type="presParOf" srcId="{9A04396C-7316-4576-AFCB-A190051284C9}" destId="{A78194DE-C8AD-4434-B777-5FCA4210FEEB}" srcOrd="2" destOrd="0" presId="urn:microsoft.com/office/officeart/2005/8/layout/radial1"/>
    <dgm:cxn modelId="{EB9C5A77-2BC8-4D2E-8C45-F2E0E54FB933}" type="presParOf" srcId="{9A04396C-7316-4576-AFCB-A190051284C9}" destId="{9BABF357-8776-4376-A26A-F960D86D3917}" srcOrd="3" destOrd="0" presId="urn:microsoft.com/office/officeart/2005/8/layout/radial1"/>
    <dgm:cxn modelId="{4B0C6502-62CC-41DE-ABDE-F8A1E2A09B9F}" type="presParOf" srcId="{9BABF357-8776-4376-A26A-F960D86D3917}" destId="{E80E8B6B-422C-4863-8866-6372E08F1BE7}" srcOrd="0" destOrd="0" presId="urn:microsoft.com/office/officeart/2005/8/layout/radial1"/>
    <dgm:cxn modelId="{A2BA0F0C-A3F6-4AA4-A7BA-9D958821D112}" type="presParOf" srcId="{9A04396C-7316-4576-AFCB-A190051284C9}" destId="{5955829C-9FC1-490F-A1BF-900C98DDD0C6}" srcOrd="4" destOrd="0" presId="urn:microsoft.com/office/officeart/2005/8/layout/radial1"/>
    <dgm:cxn modelId="{DB93E01A-19D6-4ED1-99A6-778BAF4F67EA}" type="presParOf" srcId="{9A04396C-7316-4576-AFCB-A190051284C9}" destId="{137FEF50-9B09-4A6E-B2CB-4456CB5F974F}" srcOrd="5" destOrd="0" presId="urn:microsoft.com/office/officeart/2005/8/layout/radial1"/>
    <dgm:cxn modelId="{28B4BBC7-06B9-4ACF-9820-A045355A8FFA}" type="presParOf" srcId="{137FEF50-9B09-4A6E-B2CB-4456CB5F974F}" destId="{B71C05E9-C1D1-438D-A180-1E58ADC7F150}" srcOrd="0" destOrd="0" presId="urn:microsoft.com/office/officeart/2005/8/layout/radial1"/>
    <dgm:cxn modelId="{2BA401EC-DFE1-4B4A-A8B4-8E93132DC4B1}" type="presParOf" srcId="{9A04396C-7316-4576-AFCB-A190051284C9}" destId="{7F50AD26-1E2B-4C49-A3D8-3C967DE35CED}" srcOrd="6" destOrd="0" presId="urn:microsoft.com/office/officeart/2005/8/layout/radial1"/>
    <dgm:cxn modelId="{DE4E863C-D7E9-422C-8E97-93E01F2E7470}" type="presParOf" srcId="{9A04396C-7316-4576-AFCB-A190051284C9}" destId="{FBA26379-7D28-424D-A0E8-3FA666B58563}" srcOrd="7" destOrd="0" presId="urn:microsoft.com/office/officeart/2005/8/layout/radial1"/>
    <dgm:cxn modelId="{C7DE519B-648E-4A34-A0A6-41E3F02C360F}" type="presParOf" srcId="{FBA26379-7D28-424D-A0E8-3FA666B58563}" destId="{5A53FF00-D1B9-49E8-9AE3-D6A623AA233E}" srcOrd="0" destOrd="0" presId="urn:microsoft.com/office/officeart/2005/8/layout/radial1"/>
    <dgm:cxn modelId="{544C6D9D-276E-474A-9DD5-A91028A0B73F}" type="presParOf" srcId="{9A04396C-7316-4576-AFCB-A190051284C9}" destId="{22D2F963-BA4A-4BA8-B74D-34F29082CA43}" srcOrd="8" destOrd="0" presId="urn:microsoft.com/office/officeart/2005/8/layout/radial1"/>
    <dgm:cxn modelId="{2AB8DBC0-BBD9-4318-8924-74E053CF0EF3}" type="presParOf" srcId="{9A04396C-7316-4576-AFCB-A190051284C9}" destId="{71D79A68-9509-4984-B7C7-83B4E8A6983E}" srcOrd="9" destOrd="0" presId="urn:microsoft.com/office/officeart/2005/8/layout/radial1"/>
    <dgm:cxn modelId="{9D1DE96F-EFDF-4167-9D33-6A637BB29AC7}" type="presParOf" srcId="{71D79A68-9509-4984-B7C7-83B4E8A6983E}" destId="{FE49C005-26B0-4D79-9DED-8E755D6D9CA9}" srcOrd="0" destOrd="0" presId="urn:microsoft.com/office/officeart/2005/8/layout/radial1"/>
    <dgm:cxn modelId="{53A8C508-160E-49CF-A68E-778F20043F56}" type="presParOf" srcId="{9A04396C-7316-4576-AFCB-A190051284C9}" destId="{E46F6F2E-EACD-4A44-9615-7003222A2C83}" srcOrd="10" destOrd="0" presId="urn:microsoft.com/office/officeart/2005/8/layout/radial1"/>
    <dgm:cxn modelId="{ECF0CF43-E1A3-49E5-9237-DD8B5BB37F39}" type="presParOf" srcId="{9A04396C-7316-4576-AFCB-A190051284C9}" destId="{3672457B-7332-4D98-AEB2-B00C318F48C6}" srcOrd="11" destOrd="0" presId="urn:microsoft.com/office/officeart/2005/8/layout/radial1"/>
    <dgm:cxn modelId="{12D762A0-4462-480A-9372-3E45136531DA}" type="presParOf" srcId="{3672457B-7332-4D98-AEB2-B00C318F48C6}" destId="{85C28786-4362-4349-ADBB-4264E998FA93}" srcOrd="0" destOrd="0" presId="urn:microsoft.com/office/officeart/2005/8/layout/radial1"/>
    <dgm:cxn modelId="{9921131F-A32C-431D-8970-A5AF14EC8D2D}" type="presParOf" srcId="{9A04396C-7316-4576-AFCB-A190051284C9}" destId="{D56ED306-84F2-46B3-9D74-C57D1C57E65D}" srcOrd="12" destOrd="0" presId="urn:microsoft.com/office/officeart/2005/8/layout/radial1"/>
    <dgm:cxn modelId="{CEBD9AD3-8731-416F-A38D-6AA25536FA41}" type="presParOf" srcId="{9A04396C-7316-4576-AFCB-A190051284C9}" destId="{1DF064E2-E6E2-4654-A1AD-A29CAFE702FC}" srcOrd="13" destOrd="0" presId="urn:microsoft.com/office/officeart/2005/8/layout/radial1"/>
    <dgm:cxn modelId="{417F1F46-73A0-44AD-9864-C38B4C9C4BBF}" type="presParOf" srcId="{1DF064E2-E6E2-4654-A1AD-A29CAFE702FC}" destId="{7388276B-C239-4C9B-845C-452EEBCDDA73}" srcOrd="0" destOrd="0" presId="urn:microsoft.com/office/officeart/2005/8/layout/radial1"/>
    <dgm:cxn modelId="{CE9D374F-EB62-4862-8F41-2088E5EC8195}" type="presParOf" srcId="{9A04396C-7316-4576-AFCB-A190051284C9}" destId="{D4822DCC-60EB-430E-856D-809B67B6F20A}" srcOrd="14" destOrd="0" presId="urn:microsoft.com/office/officeart/2005/8/layout/radial1"/>
    <dgm:cxn modelId="{011527EB-A1E9-44CF-AEBB-76680311C9A1}" type="presParOf" srcId="{9A04396C-7316-4576-AFCB-A190051284C9}" destId="{2761CF5D-7871-4B85-B626-CA98C5FE8BD8}" srcOrd="15" destOrd="0" presId="urn:microsoft.com/office/officeart/2005/8/layout/radial1"/>
    <dgm:cxn modelId="{715B5D5D-0048-47D0-9131-D0E10B103CB8}" type="presParOf" srcId="{2761CF5D-7871-4B85-B626-CA98C5FE8BD8}" destId="{3D0F5135-6CD2-4CBC-A4FA-065FCA1938BD}" srcOrd="0" destOrd="0" presId="urn:microsoft.com/office/officeart/2005/8/layout/radial1"/>
    <dgm:cxn modelId="{CDF02DB2-99EE-4178-9E4C-C63B6BF302B4}" type="presParOf" srcId="{9A04396C-7316-4576-AFCB-A190051284C9}" destId="{CF93AC2E-6815-409E-AAA2-E6699DFB86E0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07D513-9AE5-460B-9CE8-904803FF84F8}">
      <dsp:nvSpPr>
        <dsp:cNvPr id="0" name=""/>
        <dsp:cNvSpPr/>
      </dsp:nvSpPr>
      <dsp:spPr>
        <a:xfrm>
          <a:off x="2903652" y="2547922"/>
          <a:ext cx="1483504" cy="14835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baseline="0" smtClean="0">
            <a:latin typeface="Times New Roman"/>
          </a:endParaRPr>
        </a:p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baseline="0" smtClean="0">
            <a:latin typeface="Times New Roman"/>
          </a:endParaRPr>
        </a:p>
        <a:p>
          <a:pPr marR="0"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baseline="0" smtClean="0">
              <a:latin typeface="Calibri"/>
            </a:rPr>
            <a:t>Милосердие</a:t>
          </a:r>
          <a:endParaRPr lang="ru-RU" sz="1400" kern="1200" smtClean="0"/>
        </a:p>
      </dsp:txBody>
      <dsp:txXfrm>
        <a:off x="2903652" y="2547922"/>
        <a:ext cx="1483504" cy="1483504"/>
      </dsp:txXfrm>
    </dsp:sp>
    <dsp:sp modelId="{C5771787-85F6-43BE-9266-B9C540399965}">
      <dsp:nvSpPr>
        <dsp:cNvPr id="0" name=""/>
        <dsp:cNvSpPr/>
      </dsp:nvSpPr>
      <dsp:spPr>
        <a:xfrm rot="16200000">
          <a:off x="3125606" y="2009811"/>
          <a:ext cx="1039596" cy="36625"/>
        </a:xfrm>
        <a:custGeom>
          <a:avLst/>
          <a:gdLst/>
          <a:ahLst/>
          <a:cxnLst/>
          <a:rect l="0" t="0" r="0" b="0"/>
          <a:pathLst>
            <a:path>
              <a:moveTo>
                <a:pt x="0" y="18312"/>
              </a:moveTo>
              <a:lnTo>
                <a:pt x="1039596" y="183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200000">
        <a:off x="3619414" y="2002134"/>
        <a:ext cx="51979" cy="51979"/>
      </dsp:txXfrm>
    </dsp:sp>
    <dsp:sp modelId="{A78194DE-C8AD-4434-B777-5FCA4210FEEB}">
      <dsp:nvSpPr>
        <dsp:cNvPr id="0" name=""/>
        <dsp:cNvSpPr/>
      </dsp:nvSpPr>
      <dsp:spPr>
        <a:xfrm>
          <a:off x="2903652" y="24822"/>
          <a:ext cx="1483504" cy="14835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i="1" kern="1200" baseline="0" smtClean="0">
            <a:latin typeface="Times New Roman"/>
          </a:endParaRPr>
        </a:p>
        <a:p>
          <a:pPr marR="0"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i="1" kern="1200" baseline="0" smtClean="0">
            <a:latin typeface="Times New Roman"/>
          </a:endParaRPr>
        </a:p>
        <a:p>
          <a:pPr marR="0"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1" kern="1200" baseline="0" smtClean="0">
              <a:latin typeface="Calibri"/>
            </a:rPr>
            <a:t>Сопереживание</a:t>
          </a:r>
          <a:endParaRPr lang="ru-RU" sz="1100" kern="1200" smtClean="0"/>
        </a:p>
      </dsp:txBody>
      <dsp:txXfrm>
        <a:off x="2903652" y="24822"/>
        <a:ext cx="1483504" cy="1483504"/>
      </dsp:txXfrm>
    </dsp:sp>
    <dsp:sp modelId="{9BABF357-8776-4376-A26A-F960D86D3917}">
      <dsp:nvSpPr>
        <dsp:cNvPr id="0" name=""/>
        <dsp:cNvSpPr/>
      </dsp:nvSpPr>
      <dsp:spPr>
        <a:xfrm rot="18900000">
          <a:off x="4017657" y="2379311"/>
          <a:ext cx="1039596" cy="36625"/>
        </a:xfrm>
        <a:custGeom>
          <a:avLst/>
          <a:gdLst/>
          <a:ahLst/>
          <a:cxnLst/>
          <a:rect l="0" t="0" r="0" b="0"/>
          <a:pathLst>
            <a:path>
              <a:moveTo>
                <a:pt x="0" y="18312"/>
              </a:moveTo>
              <a:lnTo>
                <a:pt x="1039596" y="183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900000">
        <a:off x="4511465" y="2371634"/>
        <a:ext cx="51979" cy="51979"/>
      </dsp:txXfrm>
    </dsp:sp>
    <dsp:sp modelId="{5955829C-9FC1-490F-A1BF-900C98DDD0C6}">
      <dsp:nvSpPr>
        <dsp:cNvPr id="0" name=""/>
        <dsp:cNvSpPr/>
      </dsp:nvSpPr>
      <dsp:spPr>
        <a:xfrm>
          <a:off x="4687753" y="763821"/>
          <a:ext cx="1483504" cy="14835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i="1" kern="1200" baseline="0" smtClean="0">
            <a:latin typeface="Times New Roman"/>
          </a:endParaRPr>
        </a:p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i="1" kern="1200" baseline="0" smtClean="0">
            <a:latin typeface="Times New Roman"/>
          </a:endParaRPr>
        </a:p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1" kern="1200" baseline="0" smtClean="0">
              <a:latin typeface="Calibri"/>
            </a:rPr>
            <a:t>Терпимость </a:t>
          </a:r>
          <a:endParaRPr lang="ru-RU" sz="1100" kern="1200" smtClean="0"/>
        </a:p>
      </dsp:txBody>
      <dsp:txXfrm>
        <a:off x="4687753" y="763821"/>
        <a:ext cx="1483504" cy="1483504"/>
      </dsp:txXfrm>
    </dsp:sp>
    <dsp:sp modelId="{137FEF50-9B09-4A6E-B2CB-4456CB5F974F}">
      <dsp:nvSpPr>
        <dsp:cNvPr id="0" name=""/>
        <dsp:cNvSpPr/>
      </dsp:nvSpPr>
      <dsp:spPr>
        <a:xfrm>
          <a:off x="4387156" y="3271362"/>
          <a:ext cx="1039596" cy="36625"/>
        </a:xfrm>
        <a:custGeom>
          <a:avLst/>
          <a:gdLst/>
          <a:ahLst/>
          <a:cxnLst/>
          <a:rect l="0" t="0" r="0" b="0"/>
          <a:pathLst>
            <a:path>
              <a:moveTo>
                <a:pt x="0" y="18312"/>
              </a:moveTo>
              <a:lnTo>
                <a:pt x="1039596" y="183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880964" y="3263685"/>
        <a:ext cx="51979" cy="51979"/>
      </dsp:txXfrm>
    </dsp:sp>
    <dsp:sp modelId="{7F50AD26-1E2B-4C49-A3D8-3C967DE35CED}">
      <dsp:nvSpPr>
        <dsp:cNvPr id="0" name=""/>
        <dsp:cNvSpPr/>
      </dsp:nvSpPr>
      <dsp:spPr>
        <a:xfrm>
          <a:off x="5426753" y="2547922"/>
          <a:ext cx="1483504" cy="14835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i="1" kern="1200" baseline="0" smtClean="0">
            <a:latin typeface="Times New Roman"/>
          </a:endParaRPr>
        </a:p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1" kern="1200" baseline="0" smtClean="0">
              <a:latin typeface="Calibri"/>
            </a:rPr>
            <a:t>Чуткость </a:t>
          </a:r>
          <a:endParaRPr lang="ru-RU" sz="1100" kern="1200" smtClean="0"/>
        </a:p>
      </dsp:txBody>
      <dsp:txXfrm>
        <a:off x="5426753" y="2547922"/>
        <a:ext cx="1483504" cy="1483504"/>
      </dsp:txXfrm>
    </dsp:sp>
    <dsp:sp modelId="{FBA26379-7D28-424D-A0E8-3FA666B58563}">
      <dsp:nvSpPr>
        <dsp:cNvPr id="0" name=""/>
        <dsp:cNvSpPr/>
      </dsp:nvSpPr>
      <dsp:spPr>
        <a:xfrm rot="2700000">
          <a:off x="4017657" y="4163412"/>
          <a:ext cx="1039596" cy="36625"/>
        </a:xfrm>
        <a:custGeom>
          <a:avLst/>
          <a:gdLst/>
          <a:ahLst/>
          <a:cxnLst/>
          <a:rect l="0" t="0" r="0" b="0"/>
          <a:pathLst>
            <a:path>
              <a:moveTo>
                <a:pt x="0" y="18312"/>
              </a:moveTo>
              <a:lnTo>
                <a:pt x="1039596" y="183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700000">
        <a:off x="4511465" y="4155735"/>
        <a:ext cx="51979" cy="51979"/>
      </dsp:txXfrm>
    </dsp:sp>
    <dsp:sp modelId="{22D2F963-BA4A-4BA8-B74D-34F29082CA43}">
      <dsp:nvSpPr>
        <dsp:cNvPr id="0" name=""/>
        <dsp:cNvSpPr/>
      </dsp:nvSpPr>
      <dsp:spPr>
        <a:xfrm>
          <a:off x="4687753" y="4332024"/>
          <a:ext cx="1483504" cy="14835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i="1" kern="1200" baseline="0" smtClean="0">
            <a:latin typeface="Times New Roman"/>
          </a:endParaRPr>
        </a:p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1" kern="1200" baseline="0" smtClean="0">
              <a:latin typeface="Calibri"/>
            </a:rPr>
            <a:t>Уважение </a:t>
          </a:r>
          <a:endParaRPr lang="ru-RU" sz="1100" kern="1200" smtClean="0"/>
        </a:p>
      </dsp:txBody>
      <dsp:txXfrm>
        <a:off x="4687753" y="4332024"/>
        <a:ext cx="1483504" cy="1483504"/>
      </dsp:txXfrm>
    </dsp:sp>
    <dsp:sp modelId="{71D79A68-9509-4984-B7C7-83B4E8A6983E}">
      <dsp:nvSpPr>
        <dsp:cNvPr id="0" name=""/>
        <dsp:cNvSpPr/>
      </dsp:nvSpPr>
      <dsp:spPr>
        <a:xfrm rot="5400000">
          <a:off x="3125606" y="4532912"/>
          <a:ext cx="1039596" cy="36625"/>
        </a:xfrm>
        <a:custGeom>
          <a:avLst/>
          <a:gdLst/>
          <a:ahLst/>
          <a:cxnLst/>
          <a:rect l="0" t="0" r="0" b="0"/>
          <a:pathLst>
            <a:path>
              <a:moveTo>
                <a:pt x="0" y="18312"/>
              </a:moveTo>
              <a:lnTo>
                <a:pt x="1039596" y="183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5400000">
        <a:off x="3619414" y="4525235"/>
        <a:ext cx="51979" cy="51979"/>
      </dsp:txXfrm>
    </dsp:sp>
    <dsp:sp modelId="{E46F6F2E-EACD-4A44-9615-7003222A2C83}">
      <dsp:nvSpPr>
        <dsp:cNvPr id="0" name=""/>
        <dsp:cNvSpPr/>
      </dsp:nvSpPr>
      <dsp:spPr>
        <a:xfrm>
          <a:off x="2903652" y="5071023"/>
          <a:ext cx="1483504" cy="14835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i="1" kern="1200" baseline="0" smtClean="0">
            <a:latin typeface="Times New Roman"/>
          </a:endParaRPr>
        </a:p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1" kern="1200" baseline="0" smtClean="0">
              <a:latin typeface="Calibri"/>
            </a:rPr>
            <a:t>Доброта </a:t>
          </a:r>
          <a:endParaRPr lang="ru-RU" sz="1100" kern="1200" smtClean="0"/>
        </a:p>
      </dsp:txBody>
      <dsp:txXfrm>
        <a:off x="2903652" y="5071023"/>
        <a:ext cx="1483504" cy="1483504"/>
      </dsp:txXfrm>
    </dsp:sp>
    <dsp:sp modelId="{3672457B-7332-4D98-AEB2-B00C318F48C6}">
      <dsp:nvSpPr>
        <dsp:cNvPr id="0" name=""/>
        <dsp:cNvSpPr/>
      </dsp:nvSpPr>
      <dsp:spPr>
        <a:xfrm rot="8100000">
          <a:off x="2233555" y="4163412"/>
          <a:ext cx="1039596" cy="36625"/>
        </a:xfrm>
        <a:custGeom>
          <a:avLst/>
          <a:gdLst/>
          <a:ahLst/>
          <a:cxnLst/>
          <a:rect l="0" t="0" r="0" b="0"/>
          <a:pathLst>
            <a:path>
              <a:moveTo>
                <a:pt x="0" y="18312"/>
              </a:moveTo>
              <a:lnTo>
                <a:pt x="1039596" y="183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8100000">
        <a:off x="2727363" y="4155735"/>
        <a:ext cx="51979" cy="51979"/>
      </dsp:txXfrm>
    </dsp:sp>
    <dsp:sp modelId="{D56ED306-84F2-46B3-9D74-C57D1C57E65D}">
      <dsp:nvSpPr>
        <dsp:cNvPr id="0" name=""/>
        <dsp:cNvSpPr/>
      </dsp:nvSpPr>
      <dsp:spPr>
        <a:xfrm>
          <a:off x="1119550" y="4332024"/>
          <a:ext cx="1483504" cy="14835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i="1" kern="1200" baseline="0" smtClean="0">
            <a:latin typeface="Times New Roman"/>
          </a:endParaRPr>
        </a:p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1" kern="1200" baseline="0" smtClean="0">
              <a:latin typeface="Calibri"/>
            </a:rPr>
            <a:t>Сочувствие </a:t>
          </a:r>
          <a:endParaRPr lang="ru-RU" sz="1100" kern="1200" smtClean="0"/>
        </a:p>
      </dsp:txBody>
      <dsp:txXfrm>
        <a:off x="1119550" y="4332024"/>
        <a:ext cx="1483504" cy="1483504"/>
      </dsp:txXfrm>
    </dsp:sp>
    <dsp:sp modelId="{1DF064E2-E6E2-4654-A1AD-A29CAFE702FC}">
      <dsp:nvSpPr>
        <dsp:cNvPr id="0" name=""/>
        <dsp:cNvSpPr/>
      </dsp:nvSpPr>
      <dsp:spPr>
        <a:xfrm rot="10800000">
          <a:off x="1864055" y="3271362"/>
          <a:ext cx="1039596" cy="36625"/>
        </a:xfrm>
        <a:custGeom>
          <a:avLst/>
          <a:gdLst/>
          <a:ahLst/>
          <a:cxnLst/>
          <a:rect l="0" t="0" r="0" b="0"/>
          <a:pathLst>
            <a:path>
              <a:moveTo>
                <a:pt x="0" y="18312"/>
              </a:moveTo>
              <a:lnTo>
                <a:pt x="1039596" y="183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357864" y="3263685"/>
        <a:ext cx="51979" cy="51979"/>
      </dsp:txXfrm>
    </dsp:sp>
    <dsp:sp modelId="{D4822DCC-60EB-430E-856D-809B67B6F20A}">
      <dsp:nvSpPr>
        <dsp:cNvPr id="0" name=""/>
        <dsp:cNvSpPr/>
      </dsp:nvSpPr>
      <dsp:spPr>
        <a:xfrm>
          <a:off x="380551" y="2547922"/>
          <a:ext cx="1483504" cy="14835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i="1" kern="1200" baseline="0" smtClean="0">
            <a:latin typeface="Times New Roman"/>
          </a:endParaRPr>
        </a:p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1" kern="1200" baseline="0" smtClean="0">
              <a:latin typeface="Calibri"/>
            </a:rPr>
            <a:t>Жалость </a:t>
          </a:r>
          <a:endParaRPr lang="ru-RU" sz="1100" kern="1200" smtClean="0"/>
        </a:p>
      </dsp:txBody>
      <dsp:txXfrm>
        <a:off x="380551" y="2547922"/>
        <a:ext cx="1483504" cy="1483504"/>
      </dsp:txXfrm>
    </dsp:sp>
    <dsp:sp modelId="{2761CF5D-7871-4B85-B626-CA98C5FE8BD8}">
      <dsp:nvSpPr>
        <dsp:cNvPr id="0" name=""/>
        <dsp:cNvSpPr/>
      </dsp:nvSpPr>
      <dsp:spPr>
        <a:xfrm rot="13500000">
          <a:off x="2233555" y="2379311"/>
          <a:ext cx="1039596" cy="36625"/>
        </a:xfrm>
        <a:custGeom>
          <a:avLst/>
          <a:gdLst/>
          <a:ahLst/>
          <a:cxnLst/>
          <a:rect l="0" t="0" r="0" b="0"/>
          <a:pathLst>
            <a:path>
              <a:moveTo>
                <a:pt x="0" y="18312"/>
              </a:moveTo>
              <a:lnTo>
                <a:pt x="1039596" y="183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3500000">
        <a:off x="2727363" y="2371634"/>
        <a:ext cx="51979" cy="51979"/>
      </dsp:txXfrm>
    </dsp:sp>
    <dsp:sp modelId="{CF93AC2E-6815-409E-AAA2-E6699DFB86E0}">
      <dsp:nvSpPr>
        <dsp:cNvPr id="0" name=""/>
        <dsp:cNvSpPr/>
      </dsp:nvSpPr>
      <dsp:spPr>
        <a:xfrm>
          <a:off x="1119550" y="763821"/>
          <a:ext cx="1483504" cy="14835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i="1" kern="1200" baseline="0" smtClean="0">
            <a:latin typeface="Times New Roman"/>
          </a:endParaRPr>
        </a:p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1" kern="1200" baseline="0" smtClean="0">
              <a:latin typeface="Calibri"/>
            </a:rPr>
            <a:t>Память </a:t>
          </a:r>
          <a:endParaRPr lang="ru-RU" sz="1100" kern="1200" smtClean="0"/>
        </a:p>
      </dsp:txBody>
      <dsp:txXfrm>
        <a:off x="1119550" y="763821"/>
        <a:ext cx="1483504" cy="14835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0B70662-613D-4EFC-9922-3456CA7AEFDA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B6C607C-267C-478C-8F23-9F7A3FDD1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D56B-0DF9-4B2A-9EA9-B98E58CBCF04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1D93B-8488-4876-8213-E687CBAEB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0A64D-123E-4725-8D25-B71A05D0DA83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53EC1-4C41-411F-9BC2-F77681A7E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4D24D-8E8B-4BD8-846D-4D9841B19F73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88DE1-895E-4C1C-9CA9-CEDC05F8A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419E2-0984-41E9-8C42-BC0910FB1AA5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91DA1-0DF9-4CC9-B1AA-7715D785A5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EFA1E-1B0E-4620-9B2F-B50165728FC0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170F4-FCE0-4125-9184-16D9F78A9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3CC2A-A093-48CF-B64D-F19D5943BCB9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E15F9-AD6B-41E4-9483-00445A33C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B2C78-269D-4F9D-9D3C-AE4170CC5204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FBE28-B52D-4095-8249-23234DFF5B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5ACF4-BAFF-4B45-BC11-058811D25F78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CBD08-C6C9-4B8E-BEEA-B7BD5DCCF9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51D22-7A38-4E46-9952-F1D40705CC01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57246-DBB8-4D4E-9B7D-B29061B05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1D72B-43BC-49AC-8892-A5932DC9E02A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1A14F-AF87-48DC-8302-FFE8EEA4F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6387B-A23D-4B00-9171-6D33689F295C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4A9CD-88C6-4E5E-96EA-E931D2402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4B5BB8-692E-4B7E-ADDA-91B1FD5854AC}" type="datetimeFigureOut">
              <a:rPr lang="ru-RU"/>
              <a:pPr>
                <a:defRPr/>
              </a:pPr>
              <a:t>16.03.2012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7D7C31-9624-4523-954A-30C747925C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stat17.privet.ru/lr/0932a67c5e1aa940c5c845c59eb97414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1.fanpop.com/images/image_uploads/Wolves-wolves-1170851_930_730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bms.24open.ru/images/5726c94a6a8dd8c975308208880f3009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g-fotki.yandex.ru/get/37/tieragorgon.4c/0_1b771_f96dab92_XL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Классный час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Легко ли быть милосердным?</a:t>
            </a:r>
            <a:endParaRPr lang="ru-RU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Начните с малого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7030A0"/>
                </a:solidFill>
              </a:rPr>
              <a:t>Помоги маме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Уступи место в автобусе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Защищай девочек и младших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Не допускай грубости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Старайся во всём помочь ближним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Будь добрым и милосердным человеком</a:t>
            </a:r>
          </a:p>
          <a:p>
            <a:endParaRPr lang="ru-RU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 rot="-545928">
            <a:off x="104775" y="574675"/>
            <a:ext cx="72993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0" b="1">
                <a:solidFill>
                  <a:srgbClr val="6666FF"/>
                </a:solidFill>
                <a:latin typeface="Monotype Corsiva" pitchFamily="66" charset="0"/>
              </a:rPr>
              <a:t>Милосердие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313" y="4572000"/>
            <a:ext cx="83439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0" b="1">
                <a:solidFill>
                  <a:srgbClr val="6666FF"/>
                </a:solidFill>
                <a:latin typeface="Monotype Corsiva" pitchFamily="66" charset="0"/>
              </a:rPr>
              <a:t>Милосердие  - это </a:t>
            </a:r>
            <a:r>
              <a:rPr lang="ru-RU" sz="8000" b="1">
                <a:solidFill>
                  <a:srgbClr val="6666FF"/>
                </a:solidFill>
              </a:rPr>
              <a:t>…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571500" y="1712913"/>
            <a:ext cx="3143250" cy="3644900"/>
            <a:chOff x="360" y="1079"/>
            <a:chExt cx="1980" cy="2296"/>
          </a:xfrm>
        </p:grpSpPr>
        <p:grpSp>
          <p:nvGrpSpPr>
            <p:cNvPr id="7180" name="Группа 5"/>
            <p:cNvGrpSpPr>
              <a:grpSpLocks/>
            </p:cNvGrpSpPr>
            <p:nvPr/>
          </p:nvGrpSpPr>
          <p:grpSpPr bwMode="auto">
            <a:xfrm>
              <a:off x="360" y="1125"/>
              <a:ext cx="1980" cy="2250"/>
              <a:chOff x="5072066" y="571480"/>
              <a:chExt cx="3143272" cy="3571900"/>
            </a:xfrm>
          </p:grpSpPr>
          <p:sp>
            <p:nvSpPr>
              <p:cNvPr id="5" name="Вертикальный свиток 4"/>
              <p:cNvSpPr/>
              <p:nvPr/>
            </p:nvSpPr>
            <p:spPr>
              <a:xfrm rot="10800000" flipH="1" flipV="1">
                <a:off x="5072066" y="571480"/>
                <a:ext cx="3143272" cy="3571900"/>
              </a:xfrm>
              <a:prstGeom prst="verticalScroll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183" name="TextBox 1"/>
              <p:cNvSpPr txBox="1">
                <a:spLocks noChangeArrowheads="1"/>
              </p:cNvSpPr>
              <p:nvPr/>
            </p:nvSpPr>
            <p:spPr bwMode="auto">
              <a:xfrm>
                <a:off x="5500694" y="928670"/>
                <a:ext cx="2274084" cy="31393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/>
                  <a:t>Готовность помочь</a:t>
                </a:r>
              </a:p>
              <a:p>
                <a:r>
                  <a:rPr lang="ru-RU"/>
                  <a:t> </a:t>
                </a:r>
              </a:p>
              <a:p>
                <a:r>
                  <a:rPr lang="ru-RU"/>
                  <a:t>кому-нибудь, </a:t>
                </a:r>
              </a:p>
              <a:p>
                <a:endParaRPr lang="ru-RU"/>
              </a:p>
              <a:p>
                <a:r>
                  <a:rPr lang="ru-RU"/>
                  <a:t>или простить </a:t>
                </a:r>
              </a:p>
              <a:p>
                <a:endParaRPr lang="ru-RU"/>
              </a:p>
              <a:p>
                <a:r>
                  <a:rPr lang="ru-RU"/>
                  <a:t>кого-нибудь </a:t>
                </a:r>
              </a:p>
              <a:p>
                <a:endParaRPr lang="ru-RU"/>
              </a:p>
              <a:p>
                <a:r>
                  <a:rPr lang="ru-RU"/>
                  <a:t>из сострадания, </a:t>
                </a:r>
              </a:p>
              <a:p>
                <a:endParaRPr lang="ru-RU"/>
              </a:p>
              <a:p>
                <a:r>
                  <a:rPr lang="ru-RU"/>
                  <a:t>человеколюбия.</a:t>
                </a:r>
              </a:p>
            </p:txBody>
          </p:sp>
        </p:grpSp>
        <p:sp>
          <p:nvSpPr>
            <p:cNvPr id="7181" name="Text Box 12"/>
            <p:cNvSpPr txBox="1">
              <a:spLocks noChangeArrowheads="1"/>
            </p:cNvSpPr>
            <p:nvPr/>
          </p:nvSpPr>
          <p:spPr bwMode="auto">
            <a:xfrm>
              <a:off x="867" y="1079"/>
              <a:ext cx="139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>
                  <a:solidFill>
                    <a:srgbClr val="006600"/>
                  </a:solidFill>
                </a:rPr>
                <a:t>милосердие</a:t>
              </a: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072063" y="2349500"/>
            <a:ext cx="3429000" cy="3579813"/>
            <a:chOff x="3195" y="1480"/>
            <a:chExt cx="2160" cy="2255"/>
          </a:xfrm>
        </p:grpSpPr>
        <p:grpSp>
          <p:nvGrpSpPr>
            <p:cNvPr id="7176" name="Группа 8"/>
            <p:cNvGrpSpPr>
              <a:grpSpLocks/>
            </p:cNvGrpSpPr>
            <p:nvPr/>
          </p:nvGrpSpPr>
          <p:grpSpPr bwMode="auto">
            <a:xfrm>
              <a:off x="3195" y="1485"/>
              <a:ext cx="2160" cy="2250"/>
              <a:chOff x="5000628" y="785794"/>
              <a:chExt cx="3429024" cy="3571900"/>
            </a:xfrm>
          </p:grpSpPr>
          <p:sp>
            <p:nvSpPr>
              <p:cNvPr id="8" name="Вертикальный свиток 7"/>
              <p:cNvSpPr/>
              <p:nvPr/>
            </p:nvSpPr>
            <p:spPr>
              <a:xfrm rot="10800000" flipH="1" flipV="1">
                <a:off x="5000628" y="785794"/>
                <a:ext cx="3429024" cy="3571900"/>
              </a:xfrm>
              <a:prstGeom prst="verticalScroll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179" name="Прямоугольник 2"/>
              <p:cNvSpPr>
                <a:spLocks noChangeArrowheads="1"/>
              </p:cNvSpPr>
              <p:nvPr/>
            </p:nvSpPr>
            <p:spPr bwMode="auto">
              <a:xfrm>
                <a:off x="5500694" y="1500174"/>
                <a:ext cx="2571768" cy="20313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/>
                  <a:t>Готовность </a:t>
                </a:r>
              </a:p>
              <a:p>
                <a:endParaRPr lang="ru-RU"/>
              </a:p>
              <a:p>
                <a:r>
                  <a:rPr lang="ru-RU"/>
                  <a:t>из сострадания </a:t>
                </a:r>
              </a:p>
              <a:p>
                <a:endParaRPr lang="ru-RU"/>
              </a:p>
              <a:p>
                <a:r>
                  <a:rPr lang="ru-RU"/>
                  <a:t>оказать помощь тому,</a:t>
                </a:r>
              </a:p>
              <a:p>
                <a:endParaRPr lang="ru-RU"/>
              </a:p>
              <a:p>
                <a:r>
                  <a:rPr lang="ru-RU"/>
                  <a:t> кто в ней нуждается.</a:t>
                </a:r>
              </a:p>
            </p:txBody>
          </p:sp>
        </p:grpSp>
        <p:sp>
          <p:nvSpPr>
            <p:cNvPr id="7177" name="Text Box 13"/>
            <p:cNvSpPr txBox="1">
              <a:spLocks noChangeArrowheads="1"/>
            </p:cNvSpPr>
            <p:nvPr/>
          </p:nvSpPr>
          <p:spPr bwMode="auto">
            <a:xfrm>
              <a:off x="3816" y="1480"/>
              <a:ext cx="139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>
                  <a:solidFill>
                    <a:srgbClr val="006600"/>
                  </a:solidFill>
                </a:rPr>
                <a:t>милосердие</a:t>
              </a:r>
            </a:p>
          </p:txBody>
        </p:sp>
      </p:grpSp>
      <p:pic>
        <p:nvPicPr>
          <p:cNvPr id="8194" name="Picture 2" descr="C:\Documents and Settings\Ольга\Мои документы\Мои рисунки\160f5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566738" y="1719263"/>
            <a:ext cx="3143250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C:\Documents and Settings\Ольга\Мои документы\Мои рисунки\словарь уш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388" y="2259013"/>
            <a:ext cx="4002087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Ольга\Мои документы\Мои рисунки\160f5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 rot="-482597">
            <a:off x="1160463" y="282575"/>
            <a:ext cx="107156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Ольга\Мои документы\Мои рисунки\словарь уш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78589">
            <a:off x="7213600" y="641350"/>
            <a:ext cx="1285875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3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061610" y="1"/>
          <a:ext cx="7290809" cy="6579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71472" y="1643050"/>
            <a:ext cx="4000528" cy="450059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 Когда-то </a:t>
            </a:r>
            <a:r>
              <a:rPr lang="ru-RU" dirty="0"/>
              <a:t>давно старый индеец открыл своему внуку одну жизненную </a:t>
            </a:r>
            <a:r>
              <a:rPr lang="ru-RU" dirty="0" smtClean="0"/>
              <a:t>истину</a:t>
            </a:r>
            <a:r>
              <a:rPr lang="ru-RU" dirty="0"/>
              <a:t>:</a:t>
            </a:r>
            <a:br>
              <a:rPr lang="ru-RU" dirty="0"/>
            </a:br>
            <a:r>
              <a:rPr lang="ru-RU" dirty="0" smtClean="0"/>
              <a:t>«В </a:t>
            </a:r>
            <a:r>
              <a:rPr lang="ru-RU" dirty="0"/>
              <a:t>каждом человеке идет борьба, очень похожая на борьбу двух </a:t>
            </a:r>
            <a:r>
              <a:rPr lang="ru-RU" dirty="0" smtClean="0"/>
              <a:t>волков».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Притча о двух волках</a:t>
            </a:r>
            <a:endParaRPr lang="ru-RU" dirty="0"/>
          </a:p>
        </p:txBody>
      </p:sp>
      <p:pic>
        <p:nvPicPr>
          <p:cNvPr id="8" name="i-main-pic" descr="Картинка 16 из 743">
            <a:hlinkClick r:id="rId2" tgtFrame="_blank"/>
          </p:cNvPr>
          <p:cNvPicPr>
            <a:picLocks noGrp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589107"/>
            <a:ext cx="3349625" cy="462597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17498" y="1214422"/>
            <a:ext cx="4040188" cy="434023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  Один волк представляет зло - зависть, ревность, сожаление, эгоизм, амбиции, ложь… Другой волк представляет добро - мир, любовь, надежду, истину, доброту, верность…</a:t>
            </a:r>
            <a:endParaRPr lang="ru-RU" dirty="0"/>
          </a:p>
        </p:txBody>
      </p:sp>
      <p:pic>
        <p:nvPicPr>
          <p:cNvPr id="9" name="Содержимое 8" descr="http://images1.fanpop.com/images/image_uploads/Wolves-wolves-1170851_930_730.jpg">
            <a:hlinkClick r:id="rId2" tgtFrame="_blank"/>
          </p:cNvPr>
          <p:cNvPicPr>
            <a:picLocks noGrp="1"/>
          </p:cNvPicPr>
          <p:nvPr>
            <p:ph sz="quarter" idx="4294967295"/>
          </p:nvPr>
        </p:nvPicPr>
        <p:blipFill>
          <a:blip r:embed="rId3" cstate="print"/>
          <a:srcRect r="21827"/>
          <a:stretch>
            <a:fillRect/>
          </a:stretch>
        </p:blipFill>
        <p:spPr bwMode="auto">
          <a:xfrm>
            <a:off x="4859338" y="1785926"/>
            <a:ext cx="3784628" cy="330835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00034" y="928670"/>
            <a:ext cx="3857652" cy="519749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  Маленький </a:t>
            </a:r>
            <a:r>
              <a:rPr lang="ru-RU" dirty="0"/>
              <a:t>индеец, тронутый до глубины души словами деда, на несколько мгновений задумался, </a:t>
            </a:r>
            <a:endParaRPr lang="ru-RU" dirty="0" smtClean="0"/>
          </a:p>
          <a:p>
            <a:pPr algn="just">
              <a:buNone/>
            </a:pPr>
            <a:r>
              <a:rPr lang="ru-RU" dirty="0"/>
              <a:t> </a:t>
            </a:r>
            <a:r>
              <a:rPr lang="ru-RU" dirty="0" smtClean="0"/>
              <a:t>  а </a:t>
            </a:r>
            <a:r>
              <a:rPr lang="ru-RU" dirty="0"/>
              <a:t>потом спросил: </a:t>
            </a:r>
            <a:r>
              <a:rPr lang="ru-RU" dirty="0" smtClean="0"/>
              <a:t> </a:t>
            </a:r>
          </a:p>
          <a:p>
            <a:pPr algn="just">
              <a:buNone/>
            </a:pPr>
            <a:r>
              <a:rPr lang="ru-RU" dirty="0" smtClean="0"/>
              <a:t>  «А </a:t>
            </a:r>
            <a:r>
              <a:rPr lang="ru-RU" dirty="0"/>
              <a:t>какой волк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  в </a:t>
            </a:r>
            <a:r>
              <a:rPr lang="ru-RU" dirty="0"/>
              <a:t>конце </a:t>
            </a:r>
            <a:r>
              <a:rPr lang="ru-RU" dirty="0" smtClean="0"/>
              <a:t>побеждает»?</a:t>
            </a:r>
            <a:endParaRPr lang="ru-RU" dirty="0"/>
          </a:p>
        </p:txBody>
      </p:sp>
      <p:pic>
        <p:nvPicPr>
          <p:cNvPr id="7" name="i-main-pic" descr="Картинка 5 из 743">
            <a:hlinkClick r:id="rId2" tgtFrame="_blank"/>
          </p:cNvPr>
          <p:cNvPicPr>
            <a:picLocks noGrp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3116"/>
            <a:ext cx="4284662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285720" y="1357298"/>
            <a:ext cx="3754468" cy="39512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  Старый </a:t>
            </a:r>
            <a:r>
              <a:rPr lang="ru-RU" dirty="0"/>
              <a:t>индеец едва заметно улыбнулся и ответил: </a:t>
            </a:r>
            <a:br>
              <a:rPr lang="ru-RU" dirty="0"/>
            </a:br>
            <a:r>
              <a:rPr lang="ru-RU" dirty="0" smtClean="0"/>
              <a:t>«Всегда </a:t>
            </a:r>
            <a:r>
              <a:rPr lang="ru-RU" dirty="0"/>
              <a:t>побеждает тот волк, которого ты </a:t>
            </a:r>
            <a:r>
              <a:rPr lang="ru-RU" dirty="0" smtClean="0"/>
              <a:t>кормишь».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" name="i-main-pic" descr="Картинка 23 из 743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928670"/>
            <a:ext cx="4071966" cy="4810132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fd286fe224e2c8899315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2">
      <a:dk1>
        <a:srgbClr val="000000"/>
      </a:dk1>
      <a:lt1>
        <a:srgbClr val="CCFF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2FFE2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CCFFCC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E2FFE2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166</Words>
  <Application>Microsoft Office PowerPoint</Application>
  <PresentationFormat>Экран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Классный час</vt:lpstr>
      <vt:lpstr>Слайд 2</vt:lpstr>
      <vt:lpstr>Слайд 3</vt:lpstr>
      <vt:lpstr>Слайд 4</vt:lpstr>
      <vt:lpstr>Притча о двух волках</vt:lpstr>
      <vt:lpstr>Слайд 6</vt:lpstr>
      <vt:lpstr>Слайд 7</vt:lpstr>
      <vt:lpstr>Слайд 8</vt:lpstr>
      <vt:lpstr>Слайд 9</vt:lpstr>
      <vt:lpstr>Начните с малого</vt:lpstr>
    </vt:vector>
  </TitlesOfParts>
  <Company>AMONR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Поговорим о МИЛОСЕРДИИ</dc:title>
  <dc:subject>презентация к уроку</dc:subject>
  <dc:creator>Асафьева О.С.</dc:creator>
  <cp:lastModifiedBy>Дмитрий Каленюк</cp:lastModifiedBy>
  <cp:revision>79</cp:revision>
  <dcterms:created xsi:type="dcterms:W3CDTF">2009-01-08T12:24:37Z</dcterms:created>
  <dcterms:modified xsi:type="dcterms:W3CDTF">2012-03-16T11:37:06Z</dcterms:modified>
</cp:coreProperties>
</file>