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4" r:id="rId3"/>
    <p:sldId id="259" r:id="rId4"/>
    <p:sldId id="260" r:id="rId5"/>
    <p:sldId id="261" r:id="rId6"/>
    <p:sldId id="262" r:id="rId7"/>
    <p:sldId id="266" r:id="rId8"/>
    <p:sldId id="258" r:id="rId9"/>
    <p:sldId id="256" r:id="rId10"/>
    <p:sldId id="263" r:id="rId11"/>
    <p:sldId id="265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3FEF4D-4AF7-4271-8291-E9873EB66BC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EF4D-4AF7-4271-8291-E9873EB66BC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EF4D-4AF7-4271-8291-E9873EB66BC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EF4D-4AF7-4271-8291-E9873EB66BC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EF4D-4AF7-4271-8291-E9873EB66BC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EF4D-4AF7-4271-8291-E9873EB66BC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EF4D-4AF7-4271-8291-E9873EB66BC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EF4D-4AF7-4271-8291-E9873EB66BC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EF4D-4AF7-4271-8291-E9873EB66BC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3FEF4D-4AF7-4271-8291-E9873EB66BC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3FEF4D-4AF7-4271-8291-E9873EB66BC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3FEF4D-4AF7-4271-8291-E9873EB66BC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apoved.net/catalog/img_originals/3947.jpg" TargetMode="External"/><Relationship Id="rId3" Type="http://schemas.openxmlformats.org/officeDocument/2006/relationships/hyperlink" Target="http://rospriroda.ru/img/book/496.jpg" TargetMode="External"/><Relationship Id="rId7" Type="http://schemas.openxmlformats.org/officeDocument/2006/relationships/hyperlink" Target="http://fevt.ru/_ld/4/85678996.jpg" TargetMode="External"/><Relationship Id="rId12" Type="http://schemas.openxmlformats.org/officeDocument/2006/relationships/hyperlink" Target="http://mtdata.ru/u27/photo7AEB/20557829546-0/original.jpg" TargetMode="External"/><Relationship Id="rId2" Type="http://schemas.openxmlformats.org/officeDocument/2006/relationships/hyperlink" Target="http://geographyofrussia.ru/wp-content/uploads/2009/05/3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t-and-land.ru/wp-content/uploads/2012/04/art19.jpg" TargetMode="External"/><Relationship Id="rId11" Type="http://schemas.openxmlformats.org/officeDocument/2006/relationships/hyperlink" Target="http://www.mccme.ru/60let/346/img/fash1.jpg" TargetMode="External"/><Relationship Id="rId5" Type="http://schemas.openxmlformats.org/officeDocument/2006/relationships/hyperlink" Target="http://vedlozero.ru/images/fotos/ozera/ladoga.jpg" TargetMode="External"/><Relationship Id="rId10" Type="http://schemas.openxmlformats.org/officeDocument/2006/relationships/hyperlink" Target="http://www.plam.ru/warhistory/istorija_russkoi_armii_tom_tretii/i_040.jpg" TargetMode="External"/><Relationship Id="rId4" Type="http://schemas.openxmlformats.org/officeDocument/2006/relationships/hyperlink" Target="http://www.inestonia.ru/images/stories/Scotland/Russ_peiz.jpg" TargetMode="External"/><Relationship Id="rId9" Type="http://schemas.openxmlformats.org/officeDocument/2006/relationships/hyperlink" Target="http://culture-code.ru/wp-content/uploads/2012/10/rus-9-54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c.podelise.ru/pars_docs/refs/506/505787/505787_html_187266b5.jpg" TargetMode="External"/><Relationship Id="rId2" Type="http://schemas.openxmlformats.org/officeDocument/2006/relationships/hyperlink" Target="http://ponimai.su/public/user/8b/49/4942_9f5e.jpg?c=74a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convdocs.org/pars_docs/refs/30/29781/29781_html_39df99f6.jpg" TargetMode="External"/><Relationship Id="rId4" Type="http://schemas.openxmlformats.org/officeDocument/2006/relationships/hyperlink" Target="http://zapoved-kursk.ru/assets/images/rasteniya/les-lesa-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4%D0%BE%D1%82%D0%BE%20%D0%B2%D0%BE%D1%81%D1%82%D0%BE%D1%87%D0%BD%D0%BE%20%D0%B5%D0%B2%D1%80%D0%BE%D0%BF%D0%B5%D0%B9%D1%81%D0%BA%D0%BE%D0%B9%20%D1%80%D0%B0%D0%B2%D0%BD%D0%B8%D0%BD%D1%8B&amp;img_url=http://900igr.net/datai/geografija/Vostochno-Evropejskaja/0005-005-Luga-Russkoj-ravniny.jpg&amp;pos=2&amp;rpt=simage&amp;lr=19&amp;noreask=1&amp;source=wi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644495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 по</a:t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Восточно-Европейской равнине.</a:t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Тюшинская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СШ»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Подготовила: учитель географии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Новикова Е.Н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2018г.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64088" y="5265472"/>
            <a:ext cx="3779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nimai.su/public/user/8b/49/4942_9f5e.jpg?c=74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3068960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ru/thumb/6/6b/%D0%9B%D0%B8%D1%81%D1%82%D0%B2%D0%B5%D0%BD%D0%BD%D1%8B%D0%B9_%D0%BB%D0%B5%D1%81_%D1%81%D1%80%D0%B5%D0%B4%D0%BD%D0%B5%D1%80%D1%83%D1%81%D1%81%D0%BA%D0%BE%D0%B9_%D1%80%D0%B0%D0%B2%D0%BD%D0%B8%D0%BD%D1%8B.jpg/333px-%D0%9B%D0%B8%D1%81%D1%82%D0%B2%D0%B5%D0%BD%D0%BD%D1%8B%D0%B9_%D0%BB%D0%B5%D1%81_%D1%81%D1%80%D0%B5%D0%B4%D0%BD%D0%B5%D1%80%D1%83%D1%81%D1%81%D0%BA%D0%BE%D0%B9_%D1%80%D0%B0%D0%B2%D0%BD%D0%B8%D0%BD%D1%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4355976" cy="3717032"/>
          </a:xfrm>
          <a:prstGeom prst="rect">
            <a:avLst/>
          </a:prstGeom>
          <a:noFill/>
        </p:spPr>
      </p:pic>
      <p:pic>
        <p:nvPicPr>
          <p:cNvPr id="1032" name="Picture 8" descr="http://ru.convdocs.org/pars_docs/refs/30/29781/29781_html_39df99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068960"/>
            <a:ext cx="4788023" cy="3789040"/>
          </a:xfrm>
          <a:prstGeom prst="rect">
            <a:avLst/>
          </a:prstGeom>
          <a:noFill/>
        </p:spPr>
      </p:pic>
      <p:pic>
        <p:nvPicPr>
          <p:cNvPr id="1034" name="Picture 10" descr="http://zapoved-kursk.ru/assets/images/rasteniya/les-les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0"/>
            <a:ext cx="4788024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Изображение «Восточно-Европейская равнина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http://geographyofrussia.ru/wp-content/uploads/2009/05/32.jpg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http://rospriroda.ru/img/book/496.jpg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http://www.inestonia.ru/images/stories/Scotland/Russ_peiz.jpg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/>
              <a:t> Изображение «Ладожское озеро»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5"/>
              </a:rPr>
              <a:t>http://vedlozero.ru/images/fotos/ozera/ladoga.jpg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Изображение : «Реки Русской равнины»</a:t>
            </a:r>
          </a:p>
          <a:p>
            <a:r>
              <a:rPr lang="en-US" sz="1600" dirty="0" smtClean="0">
                <a:hlinkClick r:id="rId6"/>
              </a:rPr>
              <a:t>http://art-and-land.ru/wp-content/uploads/2012/04/art19.jpg</a:t>
            </a:r>
            <a:r>
              <a:rPr lang="ru-RU" sz="1600" dirty="0" smtClean="0"/>
              <a:t>   </a:t>
            </a:r>
          </a:p>
          <a:p>
            <a:r>
              <a:rPr lang="ru-RU" sz="1600" dirty="0" smtClean="0"/>
              <a:t>Изображение «Валдайская возвышенность»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7"/>
              </a:rPr>
              <a:t>http://fevt.ru/_ld/4/85678996.jpg</a:t>
            </a:r>
            <a:r>
              <a:rPr lang="ru-RU" sz="1600" dirty="0" smtClean="0"/>
              <a:t>  </a:t>
            </a:r>
          </a:p>
          <a:p>
            <a:r>
              <a:rPr lang="ru-RU" sz="1600" dirty="0" smtClean="0"/>
              <a:t>Изображение : «Природа Коми» </a:t>
            </a:r>
            <a:r>
              <a:rPr lang="en-US" sz="1600" dirty="0" smtClean="0">
                <a:hlinkClick r:id="rId8"/>
              </a:rPr>
              <a:t>http://www.zapoved.net/catalog/img_originals/3947.jpg</a:t>
            </a:r>
            <a:r>
              <a:rPr lang="ru-RU" sz="1600" dirty="0" smtClean="0"/>
              <a:t> 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Изображение «Военные действия»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http://culture-code.ru/wp-content/uploads/2012/10/rus-9-540.jpg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http://www.plam.ru/warhistory/istorija_russkoi_armii_tom_tretii/i_040.jpg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      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http://www.mccme.ru/60let/346/img/fash1.jpg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/>
              <a:t>Изображение «Битва у Москвы»</a:t>
            </a:r>
          </a:p>
          <a:p>
            <a:r>
              <a:rPr lang="en-US" sz="1600" dirty="0" smtClean="0">
                <a:hlinkClick r:id="rId12"/>
              </a:rPr>
              <a:t>http://mtdata.ru/u27/photo7AEB/20557829546-0/original.jpg</a:t>
            </a:r>
            <a:r>
              <a:rPr lang="ru-RU" sz="1600" dirty="0" smtClean="0"/>
              <a:t>   </a:t>
            </a:r>
          </a:p>
          <a:p>
            <a:pPr>
              <a:buNone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</a:t>
            </a:r>
          </a:p>
          <a:p>
            <a:r>
              <a:rPr lang="ru-RU" sz="1600" dirty="0" smtClean="0"/>
              <a:t>Изображение «Тундра и лесотундра»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2"/>
              </a:rPr>
              <a:t>http://ponimai.su/public/user/8b/49/4942_9f5e.jpg?c=74ae</a:t>
            </a:r>
            <a:r>
              <a:rPr lang="ru-RU" sz="1600" dirty="0" smtClean="0"/>
              <a:t>   </a:t>
            </a:r>
          </a:p>
          <a:p>
            <a:r>
              <a:rPr lang="ru-RU" sz="1600" dirty="0" smtClean="0"/>
              <a:t>Изображение «Тайга»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3"/>
              </a:rPr>
              <a:t>http://ruc.podelise.ru/pars_docs/refs/506/505787/505787_html_187266b5.jpg</a:t>
            </a:r>
            <a:r>
              <a:rPr lang="ru-RU" sz="1600" dirty="0" smtClean="0"/>
              <a:t>    </a:t>
            </a:r>
          </a:p>
          <a:p>
            <a:r>
              <a:rPr lang="ru-RU" sz="1600" dirty="0" smtClean="0"/>
              <a:t>Изображение «Широколиственные леса»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4"/>
              </a:rPr>
              <a:t>http://zapoved-kursk.ru/assets/images/rasteniya/les-lesa-1.jpg</a:t>
            </a:r>
            <a:endParaRPr lang="ru-RU" sz="1600" dirty="0" smtClean="0"/>
          </a:p>
          <a:p>
            <a:r>
              <a:rPr lang="ru-RU" sz="1600" dirty="0" smtClean="0"/>
              <a:t>Изображение «Степь</a:t>
            </a:r>
            <a:r>
              <a:rPr lang="ru-RU" sz="1600" dirty="0" smtClean="0">
                <a:hlinkClick r:id="rId5"/>
              </a:rPr>
              <a:t>»</a:t>
            </a:r>
            <a:r>
              <a:rPr lang="en-US" sz="1600" dirty="0" smtClean="0">
                <a:hlinkClick r:id="rId5"/>
              </a:rPr>
              <a:t> http://ru.convdocs.org/pars_docs/refs/30/29781/29781_html_39df99f6.jpg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 по Восточно-Европейской равнине.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fotokonkurs.ru/uploads/photos/contests/2009/06/30/7/5e9e169eba07fd13701442cd2c90e15b/6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427984" cy="4004693"/>
          </a:xfrm>
          <a:prstGeom prst="rect">
            <a:avLst/>
          </a:prstGeom>
          <a:noFill/>
        </p:spPr>
      </p:pic>
      <p:pic>
        <p:nvPicPr>
          <p:cNvPr id="1028" name="Picture 4" descr="http://rospriroda.ru/img/book/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4427984" cy="4032448"/>
          </a:xfrm>
          <a:prstGeom prst="rect">
            <a:avLst/>
          </a:prstGeom>
          <a:noFill/>
        </p:spPr>
      </p:pic>
      <p:pic>
        <p:nvPicPr>
          <p:cNvPr id="1030" name="Picture 6" descr="http://www.inestonia.ru/images/stories/Scotland/Russ_pei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356197"/>
            <a:ext cx="4680520" cy="3501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vedlozero.ru/images/fotos/ozera/ladog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2292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 Найдите в атласе 2-3 озера, расположенные на Русской равнине.</a:t>
            </a:r>
          </a:p>
          <a:p>
            <a:r>
              <a:rPr lang="ru-RU" sz="2000" dirty="0"/>
              <a:t>2.Покажите их на карте России.</a:t>
            </a:r>
          </a:p>
          <a:p>
            <a:r>
              <a:rPr lang="ru-RU" sz="2000" dirty="0"/>
              <a:t>3.На контурную карту нанести Ладожское и </a:t>
            </a:r>
            <a:r>
              <a:rPr lang="ru-RU" sz="2000" dirty="0" smtClean="0"/>
              <a:t>Онежское </a:t>
            </a:r>
            <a:r>
              <a:rPr lang="ru-RU" sz="2000" dirty="0"/>
              <a:t>озёра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rt-and-land.ru/wp-content/uploads/2012/04/art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1317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 Найдите 2-3 реки Русской равнины.</a:t>
            </a:r>
          </a:p>
          <a:p>
            <a:r>
              <a:rPr lang="ru-RU" sz="2000" dirty="0"/>
              <a:t>2. Покажите их на карте России.</a:t>
            </a:r>
          </a:p>
          <a:p>
            <a:r>
              <a:rPr lang="ru-RU" sz="2000" dirty="0"/>
              <a:t>3. На контурную карту нанести Волгу и Дон.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evt.ru/_ld/4/856789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54452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44522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 Найдите в атласе 2-3 возвышенности Русской равнины.</a:t>
            </a:r>
          </a:p>
          <a:p>
            <a:r>
              <a:rPr lang="ru-RU" sz="2000" dirty="0"/>
              <a:t>2. Покажите их на физической карте России.</a:t>
            </a:r>
          </a:p>
          <a:p>
            <a:r>
              <a:rPr lang="ru-RU" sz="2000" dirty="0"/>
              <a:t>3. На контурную карту нанести Валдайскую и Приволжскую возвышенности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r-club.com/uploads/post-2317-1274299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7504" y="4958822"/>
            <a:ext cx="87849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Найти в атласе Смоленской области реки и озёра.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Показать эти объёкты на физической карте Смоленщины.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3.В контурную карту нанести следующие объекты: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Днепр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Хмость,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Гжать.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страницам и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стория отечества.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culture-code.ru/wp-content/uploads/2012/10/rus-9-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104456" cy="2592288"/>
          </a:xfrm>
          <a:prstGeom prst="rect">
            <a:avLst/>
          </a:prstGeom>
          <a:noFill/>
        </p:spPr>
      </p:pic>
      <p:pic>
        <p:nvPicPr>
          <p:cNvPr id="25606" name="Picture 6" descr="http://www.plam.ru/warhistory/istorija_russkoi_armii_tom_tretii/i_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4067944" cy="2664296"/>
          </a:xfrm>
          <a:prstGeom prst="rect">
            <a:avLst/>
          </a:prstGeom>
          <a:noFill/>
        </p:spPr>
      </p:pic>
      <p:pic>
        <p:nvPicPr>
          <p:cNvPr id="25608" name="Picture 8" descr="http://www.mccme.ru/60let/346/img/fas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89040"/>
            <a:ext cx="4032448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tdata.ru/u27/photo7AEB/20557829546-0/origin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86916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Недалеко от Москвы 1812 года русская армия под командованием М.И. Кутузова дала сражение французам. Кутузов принял решение: оставить Москву французам. Французы вошли в Москву. но не чувствовали себя победителями.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380672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Городом трех революций,  колыбелью Великого октября    называют этот прекрасный город. Он не только один из красивейщих, но и смай северный из крупных городов мира. Зимние дни  здесь очень короткие, но зато летом прекрасные белые ночи  длятся неделями.</a:t>
            </a:r>
            <a:endParaRPr lang="en-US" sz="1600" dirty="0"/>
          </a:p>
        </p:txBody>
      </p:sp>
      <p:pic>
        <p:nvPicPr>
          <p:cNvPr id="1026" name="Picture 2" descr="C:\Users\User\Pictures\iCACFTH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189</TotalTime>
  <Words>324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Путешествие по  Восточно-Европейской равнине.                МБОУ «Тюшинская СШ»                                        Подготовила: учитель географии       Новикова Е.Н  2018г.</vt:lpstr>
      <vt:lpstr>Путешествие по Восточно-Европейской равнине.</vt:lpstr>
      <vt:lpstr>Презентация PowerPoint</vt:lpstr>
      <vt:lpstr>Презентация PowerPoint</vt:lpstr>
      <vt:lpstr>Презентация PowerPoint</vt:lpstr>
      <vt:lpstr>Презентация PowerPoint</vt:lpstr>
      <vt:lpstr>По страницам история отечества.</vt:lpstr>
      <vt:lpstr>Презентация PowerPoint</vt:lpstr>
      <vt:lpstr>Презентация PowerPoint</vt:lpstr>
      <vt:lpstr>Презентация PowerPoint</vt:lpstr>
      <vt:lpstr>Список используемой литературы</vt:lpstr>
      <vt:lpstr>Список используемой литературы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Данющенков</cp:lastModifiedBy>
  <cp:revision>27</cp:revision>
  <dcterms:created xsi:type="dcterms:W3CDTF">2013-07-02T18:14:15Z</dcterms:created>
  <dcterms:modified xsi:type="dcterms:W3CDTF">2018-02-07T12:02:04Z</dcterms:modified>
</cp:coreProperties>
</file>