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56" r:id="rId3"/>
    <p:sldId id="273" r:id="rId4"/>
    <p:sldId id="259" r:id="rId5"/>
    <p:sldId id="260" r:id="rId6"/>
    <p:sldId id="276" r:id="rId7"/>
    <p:sldId id="261" r:id="rId8"/>
    <p:sldId id="263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61" autoAdjust="0"/>
  </p:normalViewPr>
  <p:slideViewPr>
    <p:cSldViewPr>
      <p:cViewPr>
        <p:scale>
          <a:sx n="59" d="100"/>
          <a:sy n="59" d="100"/>
        </p:scale>
        <p:origin x="-1464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98B9851-314F-49DC-B5B9-29507DF0AD66}" type="datetimeFigureOut">
              <a:rPr lang="ru-RU" smtClean="0"/>
              <a:pPr/>
              <a:t>15.12.2015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036E7F1-1577-4071-AFAD-640D83A56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572428" cy="258699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Презентация «Рождественский утренник в нашем храме»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3857628"/>
            <a:ext cx="6480048" cy="1752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Подготовил: Ушаков Дмитрий – 8 класс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Руководитель: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Фроленкова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Е. Ю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 descr="IMG_3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583" y="2132856"/>
            <a:ext cx="3794157" cy="2592288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После всенощной Батюшка нас благословляет и мы отправляемся в путь. Нас ждут в каждом доме. В центре звезды икона Рождества Христова. Жители деревни с радостью встречают христославов</a:t>
            </a:r>
            <a:endParaRPr lang="ru-RU" sz="2400" b="1" dirty="0"/>
          </a:p>
        </p:txBody>
      </p:sp>
      <p:pic>
        <p:nvPicPr>
          <p:cNvPr id="4" name="Содержимое 3" descr="IMG_3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00373"/>
            <a:ext cx="4572031" cy="3429023"/>
          </a:xfrm>
        </p:spPr>
      </p:pic>
      <p:pic>
        <p:nvPicPr>
          <p:cNvPr id="5" name="Рисунок 4" descr="IMG_5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143248"/>
            <a:ext cx="4429124" cy="3321843"/>
          </a:xfrm>
          <a:prstGeom prst="rect">
            <a:avLst/>
          </a:prstGeom>
        </p:spPr>
      </p:pic>
      <p:pic>
        <p:nvPicPr>
          <p:cNvPr id="6" name="Рисунок 5" descr="IMG_5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723" y="1484784"/>
            <a:ext cx="6977111" cy="5232834"/>
          </a:xfrm>
          <a:prstGeom prst="rect">
            <a:avLst/>
          </a:prstGeom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14176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Христославы рассказывают стихи, поют рождественские песни, а хозяева дома встречают пирогами, конфетами и добрым словом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IMG_5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691" y="1600200"/>
            <a:ext cx="7010400" cy="5257800"/>
          </a:xfrm>
        </p:spPr>
      </p:pic>
      <p:pic>
        <p:nvPicPr>
          <p:cNvPr id="5" name="Рисунок 4" descr="IMG_3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393017"/>
            <a:ext cx="7286644" cy="5464983"/>
          </a:xfrm>
          <a:prstGeom prst="rect">
            <a:avLst/>
          </a:prstGeom>
        </p:spPr>
      </p:pic>
      <p:pic>
        <p:nvPicPr>
          <p:cNvPr id="6" name="Рисунок 5" descr="IMG_3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426431"/>
            <a:ext cx="7242092" cy="5431569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Рождественская служба в нашем храме большая радость, каждый к ней готовился по мере своих сил. В храме уютно и тепло, пахнет ельником, кружат белоснежные ангелочки на облаках и хор улыбающимися голосами поёт « РОЖДЕСТВО ТВОЁ, ХРИСТЕ БОЖЕ НАШ»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IMG_3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928803"/>
            <a:ext cx="6572264" cy="4929198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596267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И вот приходит день рождественского утренника, родители и дети спешат в храм. У детей свои обязанности, кто-то играет в постановке пастуха или волхва,  ангела, Марию, Иосифа, рождественскую звёздочку. Малыши читают стихи и поют песни, отвечают на рождественскую викторину, так мы дети славим Христа. Раньше мы не знали, что мы дети тоже можем славить Христа, но когда у нас в деревне построили храм, Отец Иоанн стал нам рассказывать и учить, как можно быть со Христом в православные праздники</a:t>
            </a:r>
            <a:endParaRPr lang="ru-RU" sz="3200" b="1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933" y="-53201"/>
            <a:ext cx="9214933" cy="6911201"/>
          </a:xfrm>
        </p:spPr>
      </p:pic>
      <p:pic>
        <p:nvPicPr>
          <p:cNvPr id="5" name="Рисунок 4" descr="IMG_3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31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" y="-1"/>
            <a:ext cx="9144002" cy="6858001"/>
          </a:xfrm>
          <a:prstGeom prst="rect">
            <a:avLst/>
          </a:prstGeom>
        </p:spPr>
      </p:pic>
      <p:pic>
        <p:nvPicPr>
          <p:cNvPr id="7" name="Рисунок 6" descr="IMG_3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9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40" y="285728"/>
            <a:ext cx="9089260" cy="6059506"/>
          </a:xfrm>
        </p:spPr>
      </p:pic>
      <p:pic>
        <p:nvPicPr>
          <p:cNvPr id="5" name="Рисунок 4" descr="IMG_9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21472"/>
            <a:ext cx="4357686" cy="6536528"/>
          </a:xfrm>
          <a:prstGeom prst="rect">
            <a:avLst/>
          </a:prstGeom>
        </p:spPr>
      </p:pic>
      <p:pic>
        <p:nvPicPr>
          <p:cNvPr id="6" name="Рисунок 5" descr="IMG_94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8903" y="357166"/>
            <a:ext cx="4305097" cy="650083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После нашего выступления мы ждём, что Батюшка приготовит нам какой-нибудь сюрприз. Мы же дети. Радуемся, когда Батюшка нам дарит книжечки, шоколадки, сувениры, подарки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IMG_3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62" y="1714488"/>
            <a:ext cx="6856548" cy="5143512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3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39846"/>
            <a:ext cx="9144000" cy="6612094"/>
          </a:xfrm>
        </p:spPr>
      </p:pic>
      <p:pic>
        <p:nvPicPr>
          <p:cNvPr id="5" name="Рисунок 4" descr="IMG_3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3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_3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-15722"/>
            <a:ext cx="9164963" cy="687372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-214338"/>
            <a:ext cx="7972452" cy="235745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Так проходит рождественский утренник в нашем храме, и наследующий год мы ждём, что наступит Рождество Христово и будем славить Христа, и благодарить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6" name="Содержимое 5" descr="IMG_3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857364"/>
            <a:ext cx="6034618" cy="4525963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630616" cy="244827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СКОРО ПРАЗДНИК РОЖДЕСТВО,</a:t>
            </a:r>
            <a:br>
              <a:rPr lang="ru-RU" sz="3200" dirty="0" smtClean="0"/>
            </a:br>
            <a:r>
              <a:rPr lang="ru-RU" sz="3200" dirty="0" smtClean="0"/>
              <a:t>НА ДУШЕ У НАС ТЕПЛО</a:t>
            </a:r>
            <a:endParaRPr lang="ru-RU" sz="3200" dirty="0"/>
          </a:p>
        </p:txBody>
      </p:sp>
      <p:pic>
        <p:nvPicPr>
          <p:cNvPr id="4" name="Рисунок 3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638" y="1428736"/>
            <a:ext cx="4379626" cy="5324563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7466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До Рождества без малого месяц, но оно уже обдаёт тебя снежной пылью, приникает по утрам к морозным стёклам, звенит полозьями по голубым дорогам. В эти дни ничего не хочется земного, а в особенности школы.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>Хочется кататься на горке, играть в снежки, лепить снеговиков,  но кроме этого, в эти дни мы готовимся к Рождественскому утреннику. Учимся все вместе трудиться во Славу Бога и Славить Христа.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EDC0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3"/>
            <a:ext cx="8334434" cy="6250825"/>
          </a:xfrm>
          <a:prstGeom prst="rect">
            <a:avLst/>
          </a:prstGeom>
        </p:spPr>
      </p:pic>
      <p:pic>
        <p:nvPicPr>
          <p:cNvPr id="7" name="Рисунок 6" descr="IMG_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2560" cy="6429420"/>
          </a:xfrm>
          <a:prstGeom prst="rect">
            <a:avLst/>
          </a:prstGeom>
        </p:spPr>
      </p:pic>
      <p:pic>
        <p:nvPicPr>
          <p:cNvPr id="8" name="Рисунок 7" descr="IMG_06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42918"/>
            <a:ext cx="4011927" cy="5349235"/>
          </a:xfrm>
          <a:prstGeom prst="rect">
            <a:avLst/>
          </a:prstGeom>
        </p:spPr>
      </p:pic>
      <p:pic>
        <p:nvPicPr>
          <p:cNvPr id="9" name="Рисунок 8" descr="IMG_06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157" y="642918"/>
            <a:ext cx="3985329" cy="5313772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EDC0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00100" y="857209"/>
            <a:ext cx="6858048" cy="5143536"/>
          </a:xfrm>
        </p:spPr>
      </p:pic>
      <p:pic>
        <p:nvPicPr>
          <p:cNvPr id="5" name="Рисунок 4" descr="IMG_9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238639" cy="6357958"/>
          </a:xfrm>
          <a:prstGeom prst="rect">
            <a:avLst/>
          </a:prstGeom>
        </p:spPr>
      </p:pic>
      <p:pic>
        <p:nvPicPr>
          <p:cNvPr id="7" name="Рисунок 6" descr="IMG_9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78620"/>
            <a:ext cx="4214810" cy="6322214"/>
          </a:xfrm>
          <a:prstGeom prst="rect">
            <a:avLst/>
          </a:prstGeom>
        </p:spPr>
      </p:pic>
      <p:pic>
        <p:nvPicPr>
          <p:cNvPr id="9" name="Рисунок 8" descr="IMG_94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59" y="0"/>
            <a:ext cx="4429141" cy="6643710"/>
          </a:xfrm>
          <a:prstGeom prst="rect">
            <a:avLst/>
          </a:prstGeom>
        </p:spPr>
      </p:pic>
      <p:pic>
        <p:nvPicPr>
          <p:cNvPr id="10" name="Рисунок 9" descr="IMG_94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14280" y="1"/>
            <a:ext cx="4429157" cy="6643733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9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0" y="357165"/>
            <a:ext cx="9215470" cy="6143647"/>
          </a:xfrm>
          <a:prstGeom prst="rect">
            <a:avLst/>
          </a:prstGeom>
        </p:spPr>
      </p:pic>
      <p:pic>
        <p:nvPicPr>
          <p:cNvPr id="5" name="Рисунок 4" descr="IMG_9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604"/>
            <a:ext cx="4071934" cy="6107902"/>
          </a:xfrm>
          <a:prstGeom prst="rect">
            <a:avLst/>
          </a:prstGeom>
        </p:spPr>
      </p:pic>
      <p:pic>
        <p:nvPicPr>
          <p:cNvPr id="6" name="Рисунок 5" descr="IMG_9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28" y="428579"/>
            <a:ext cx="4071982" cy="6107974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Батюшка нам помогает, как  сделать наш утренник радостным, тёплым и добрым праздником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IMG_9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571612"/>
            <a:ext cx="3516054" cy="5276390"/>
          </a:xfrm>
        </p:spPr>
      </p:pic>
      <p:pic>
        <p:nvPicPr>
          <p:cNvPr id="5" name="Рисунок 4" descr="IMG_9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607307"/>
            <a:ext cx="4000528" cy="5250693"/>
          </a:xfrm>
          <a:prstGeom prst="rect">
            <a:avLst/>
          </a:prstGeom>
        </p:spPr>
      </p:pic>
      <p:pic>
        <p:nvPicPr>
          <p:cNvPr id="6" name="Рисунок 5" descr="IMG_9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929190" y="1571590"/>
            <a:ext cx="3810026" cy="528641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3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428736"/>
            <a:ext cx="3228898" cy="2421673"/>
          </a:xfrm>
          <a:prstGeom prst="rect">
            <a:avLst/>
          </a:prstGeom>
        </p:spPr>
      </p:pic>
      <p:pic>
        <p:nvPicPr>
          <p:cNvPr id="4" name="Содержимое 3" descr="IMG_59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3482554"/>
            <a:ext cx="4500594" cy="3375446"/>
          </a:xfrm>
        </p:spPr>
      </p:pic>
      <p:pic>
        <p:nvPicPr>
          <p:cNvPr id="7" name="Рисунок 6" descr="IMG_59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500174"/>
            <a:ext cx="3857620" cy="2893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19256" cy="17970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К празднику мы делаем рождественские поделки, рисуем рисунки, учим стихи и рождественские песни, готовим театральную постановку. У каждого своё дело, пусть маленькое, но оно даёт нам возможность потрудиться во Славу Бога</a:t>
            </a:r>
            <a:endParaRPr lang="ru-RU" sz="2400" b="1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IMG_3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78306" y="3492307"/>
            <a:ext cx="3846507" cy="288488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Я помню, как мы украшали храм веточками сосны, вешали на них беленькие колокольчики и ждали как пойдём со звездой славить Христа</a:t>
            </a:r>
            <a:endParaRPr lang="ru-RU" sz="2400" b="1" dirty="0"/>
          </a:p>
        </p:txBody>
      </p:sp>
      <p:pic>
        <p:nvPicPr>
          <p:cNvPr id="6" name="Содержимое 5" descr="IMG_3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6858016" cy="5143512"/>
          </a:xfrm>
        </p:spPr>
      </p:pic>
      <p:pic>
        <p:nvPicPr>
          <p:cNvPr id="7" name="Рисунок 6" descr="IMG_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500174"/>
            <a:ext cx="6819100" cy="5114325"/>
          </a:xfrm>
          <a:prstGeom prst="rect">
            <a:avLst/>
          </a:prstGeom>
        </p:spPr>
      </p:pic>
      <p:pic>
        <p:nvPicPr>
          <p:cNvPr id="8" name="Рисунок 7" descr="IMG_3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571612"/>
            <a:ext cx="7048517" cy="5286388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хническ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543</TotalTime>
  <Words>378</Words>
  <Application>Microsoft Office PowerPoint</Application>
  <PresentationFormat>Экран (4:3)</PresentationFormat>
  <Paragraphs>14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Техническая</vt:lpstr>
      <vt:lpstr>Презентация «Рождественский утренник в нашем храме»</vt:lpstr>
      <vt:lpstr>СКОРО ПРАЗДНИК РОЖДЕСТВО, НА ДУШЕ У НАС ТЕПЛО</vt:lpstr>
      <vt:lpstr>До Рождества без малого месяц, но оно уже обдаёт тебя снежной пылью, приникает по утрам к морозным стёклам, звенит полозьями по голубым дорогам. В эти дни ничего не хочется земного, а в особенности школы. Хочется кататься на горке, играть в снежки, лепить снеговиков,  но кроме этого, в эти дни мы готовимся к Рождественскому утреннику. Учимся все вместе трудиться во Славу Бога и Славить Христа. </vt:lpstr>
      <vt:lpstr>Слайд 4</vt:lpstr>
      <vt:lpstr>Слайд 5</vt:lpstr>
      <vt:lpstr>Слайд 6</vt:lpstr>
      <vt:lpstr>Батюшка нам помогает, как  сделать наш утренник радостным, тёплым и добрым праздником</vt:lpstr>
      <vt:lpstr>К празднику мы делаем рождественские поделки, рисуем рисунки, учим стихи и рождественские песни, готовим театральную постановку. У каждого своё дело, пусть маленькое, но оно даёт нам возможность потрудиться во Славу Бога</vt:lpstr>
      <vt:lpstr>Я помню, как мы украшали храм веточками сосны, вешали на них беленькие колокольчики и ждали как пойдём со звездой славить Христа</vt:lpstr>
      <vt:lpstr>После всенощной Батюшка нас благословляет и мы отправляемся в путь. Нас ждут в каждом доме. В центре звезды икона Рождества Христова. Жители деревни с радостью встречают христославов</vt:lpstr>
      <vt:lpstr>Христославы рассказывают стихи, поют рождественские песни, а хозяева дома встречают пирогами, конфетами и добрым словом</vt:lpstr>
      <vt:lpstr>Рождественская служба в нашем храме большая радость, каждый к ней готовился по мере своих сил. В храме уютно и тепло, пахнет ельником, кружат белоснежные ангелочки на облаках и хор улыбающимися голосами поёт « РОЖДЕСТВО ТВОЁ, ХРИСТЕ БОЖЕ НАШ»</vt:lpstr>
      <vt:lpstr>И вот приходит день рождественского утренника, родители и дети спешат в храм. У детей свои обязанности, кто-то играет в постановке пастуха или волхва,  ангела, Марию, Иосифа, рождественскую звёздочку. Малыши читают стихи и поют песни, отвечают на рождественскую викторину, так мы дети славим Христа. Раньше мы не знали, что мы дети тоже можем славить Христа, но когда у нас в деревне построили храм, Отец Иоанн стал нам рассказывать и учить, как можно быть со Христом в православные праздники</vt:lpstr>
      <vt:lpstr>Слайд 14</vt:lpstr>
      <vt:lpstr>Слайд 15</vt:lpstr>
      <vt:lpstr>После нашего выступления мы ждём, что Батюшка приготовит нам какой-нибудь сюрприз. Мы же дети. Радуемся, когда Батюшка нам дарит книжечки, шоколадки, сувениры, подарки</vt:lpstr>
      <vt:lpstr>Слайд 17</vt:lpstr>
      <vt:lpstr>Так проходит рождественский утренник в нашем храме, и наследующий год мы ждём, что наступит Рождество Христово и будем славить Христа, и благодарить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58</cp:revision>
  <dcterms:created xsi:type="dcterms:W3CDTF">2015-12-10T13:45:44Z</dcterms:created>
  <dcterms:modified xsi:type="dcterms:W3CDTF">2015-12-15T11:15:05Z</dcterms:modified>
</cp:coreProperties>
</file>